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  <p:sldMasterId id="2147483802" r:id="rId2"/>
    <p:sldMasterId id="2147483650" r:id="rId3"/>
    <p:sldMasterId id="2147483809" r:id="rId4"/>
    <p:sldMasterId id="2147483831" r:id="rId5"/>
    <p:sldMasterId id="2147483813" r:id="rId6"/>
    <p:sldMasterId id="2147483818" r:id="rId7"/>
    <p:sldMasterId id="2147483821" r:id="rId8"/>
    <p:sldMasterId id="2147483824" r:id="rId9"/>
    <p:sldMasterId id="2147483827" r:id="rId10"/>
  </p:sldMasterIdLst>
  <p:notesMasterIdLst>
    <p:notesMasterId r:id="rId34"/>
  </p:notesMasterIdLst>
  <p:handoutMasterIdLst>
    <p:handoutMasterId r:id="rId35"/>
  </p:handoutMasterIdLst>
  <p:sldIdLst>
    <p:sldId id="273" r:id="rId11"/>
    <p:sldId id="301" r:id="rId12"/>
    <p:sldId id="257" r:id="rId13"/>
    <p:sldId id="258" r:id="rId14"/>
    <p:sldId id="282" r:id="rId15"/>
    <p:sldId id="259" r:id="rId16"/>
    <p:sldId id="292" r:id="rId17"/>
    <p:sldId id="293" r:id="rId18"/>
    <p:sldId id="294" r:id="rId19"/>
    <p:sldId id="286" r:id="rId20"/>
    <p:sldId id="295" r:id="rId21"/>
    <p:sldId id="288" r:id="rId22"/>
    <p:sldId id="262" r:id="rId23"/>
    <p:sldId id="263" r:id="rId24"/>
    <p:sldId id="274" r:id="rId25"/>
    <p:sldId id="296" r:id="rId26"/>
    <p:sldId id="276" r:id="rId27"/>
    <p:sldId id="297" r:id="rId28"/>
    <p:sldId id="279" r:id="rId29"/>
    <p:sldId id="302" r:id="rId30"/>
    <p:sldId id="264" r:id="rId31"/>
    <p:sldId id="280" r:id="rId32"/>
    <p:sldId id="289" r:id="rId3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0C36"/>
    <a:srgbClr val="14317F"/>
    <a:srgbClr val="191456"/>
    <a:srgbClr val="9C1329"/>
    <a:srgbClr val="670D1C"/>
    <a:srgbClr val="ED1A20"/>
    <a:srgbClr val="E6E6E6"/>
    <a:srgbClr val="F0A614"/>
    <a:srgbClr val="F9C913"/>
    <a:srgbClr val="F0A5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4" autoAdjust="0"/>
    <p:restoredTop sz="96323" autoAdjust="0"/>
  </p:normalViewPr>
  <p:slideViewPr>
    <p:cSldViewPr snapToGrid="0">
      <p:cViewPr varScale="1">
        <p:scale>
          <a:sx n="100" d="100"/>
          <a:sy n="100" d="100"/>
        </p:scale>
        <p:origin x="72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26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Hodnoty osy Y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22-4377-9F76-906C24FD4B4A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22-4377-9F76-906C24FD4B4A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722-4377-9F76-906C24FD4B4A}"/>
              </c:ext>
            </c:extLst>
          </c:dPt>
          <c:xVal>
            <c:numRef>
              <c:f>List1!$A$2:$A$4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List1!$B$2:$B$4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List1!$C$2:$C$4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9722-4377-9F76-906C24FD4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766307544"/>
        <c:axId val="766307872"/>
      </c:bubbleChart>
      <c:valAx>
        <c:axId val="76630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872"/>
        <c:crosses val="autoZero"/>
        <c:crossBetween val="midCat"/>
      </c:valAx>
      <c:valAx>
        <c:axId val="76630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6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5-4EB6-837E-8D7BCBE7DBBC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E45-4EB6-837E-8D7BCBE7DBBC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45-4EB6-837E-8D7BCBE7DBBC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E45-4EB6-837E-8D7BCBE7DBBC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E45-4EB6-837E-8D7BCBE7DBBC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E45-4EB6-837E-8D7BCBE7D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8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3D-4F41-9703-6D84D52DFE69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3D-4F41-9703-6D84D52DFE69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3D-4F41-9703-6D84D52DFE69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3D-4F41-9703-6D84D52DFE69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3D-4F41-9703-6D84D52DFE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3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5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67-4F2B-B4FD-EA115CB207B3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4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67-4F2B-B4FD-EA115CB207B3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5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67-4F2B-B4FD-EA115CB207B3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6">
                  <a:alphaModFix amt="80000"/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67-4F2B-B4FD-EA115CB207B3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67-4F2B-B4FD-EA115CB20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7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24-46D1-8209-74448A0E5732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24-46D1-8209-74448A0E5732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24-46D1-8209-74448A0E5732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624-46D1-8209-74448A0E5732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624-46D1-8209-74448A0E5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/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2A-42CF-B7DA-D3494E84CF32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/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D2A-42CF-B7DA-D3494E84CF32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/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D2A-42CF-B7DA-D3494E84CF32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/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2A-42CF-B7DA-D3494E84CF32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2A-42CF-B7DA-D3494E84C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>
                      <a:alpha val="20000"/>
                    </a:srgbClr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D2-437C-B044-B81F121DD86D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>
                      <a:alpha val="20000"/>
                    </a:srgbClr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D2-437C-B044-B81F121DD86D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>
                      <a:alpha val="20000"/>
                    </a:srgbClr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8D2-437C-B044-B81F121DD86D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>
                      <a:alpha val="20000"/>
                    </a:srgbClr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8D2-437C-B044-B81F121DD86D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8D2-437C-B044-B81F121DD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CBF8BCF-B9F9-4F27-AC27-908A42CD7D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5C006F2-3284-4EB7-AE06-6F8EA48F80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6D521-06CB-4D40-8435-210DDBD93DED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37B235-817A-4B15-BD23-3F1293A9F8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BA9D8D-F3C4-4658-B24D-F7FE8A87BC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F0E48-2C97-43BC-9D73-8A89B3A453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3776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3276-DD71-4258-B4B5-32184A78F15F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EA2D0-AC3A-4CC6-A1DA-73111DB80A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0245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1.sv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11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E8B0CD17-D4E6-4425-81C3-D568374619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79" y="5368955"/>
            <a:ext cx="1127384" cy="112738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079" y="536953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A460210D-E7BE-4926-9768-F82C944353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87495" y="5368955"/>
            <a:ext cx="1127384" cy="1127384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BC8CD79C-AADA-4B92-905C-AC07E0C8AC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86911" y="5368955"/>
            <a:ext cx="1127384" cy="1127384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6229C62F-DF22-42C1-913D-CB7CD0FF8C4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86911" y="5368955"/>
            <a:ext cx="1127384" cy="1127384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56DF7344-ABDB-458E-B467-945A6912155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84067" y="5368955"/>
            <a:ext cx="1127384" cy="11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5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57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138757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02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75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91041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3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91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7502681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904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56705369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AC59C512-8891-4956-AA6C-312CB442F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16" y="753823"/>
            <a:ext cx="1127384" cy="112738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E934515-D977-43CC-B586-E2AB322311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1709AA71-D8B8-4B77-B742-7F95DBC04FF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C4529CDB-4BD0-4403-AE9C-5DC123FCC2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33713" y="538355"/>
            <a:ext cx="1558321" cy="1558321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0D4D0E42-8E3D-4759-B9A1-E3447E06B93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33712" y="538353"/>
            <a:ext cx="1558322" cy="1558322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E14A7D1D-320C-4DD8-BFDD-167AB150C58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33712" y="538353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13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364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6135427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80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86860466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9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12569BF-C16D-4A07-A8D5-281B700765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1DC6251B-3771-49BE-A74F-E9F590283D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68995" y="5159989"/>
            <a:ext cx="1127384" cy="1127384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1E69DE18-3E64-4249-91CC-A6744506651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68995" y="5159989"/>
            <a:ext cx="1127384" cy="1127384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01CD8BD2-5789-4449-B953-E4E0B7A1357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68995" y="5159405"/>
            <a:ext cx="1127384" cy="11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0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BE889001-08D3-40E5-9FBA-5A6FA7F1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38C8113-9BE6-4E38-B73F-25C78BE7B3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3E213D4-3E49-4CE8-A4F2-BF9A578D96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69A800DB-7E36-4861-BF7B-80D1E87952B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D16F4D89-960D-4AE9-8872-1A1C29BD5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EE46E1DC-D9AE-4756-8EAB-AFA328C4041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3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964539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45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90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499822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1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71D579ED-5A56-4E5E-A5FC-391F6681235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78808" y="-448956"/>
            <a:ext cx="17174808" cy="76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9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D54DAB37-D011-4BC0-8891-A7E9A891DD0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4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C951AA2C-6F6A-4F9A-8908-E6DB9929CC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1535" y="-292191"/>
            <a:ext cx="16783825" cy="744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4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CD4B879B-2C1C-4179-A593-45D3B8F0A6B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5" cy="82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4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85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2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C2481E1-F941-4390-9D51-02E4D73165A7}"/>
              </a:ext>
            </a:extLst>
          </p:cNvPr>
          <p:cNvSpPr/>
          <p:nvPr userDrawn="1"/>
        </p:nvSpPr>
        <p:spPr>
          <a:xfrm>
            <a:off x="-152401" y="-10668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6EF9E570-B7F2-44D3-A515-C822B392096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5" cy="82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9DC5C3A4-E098-4E79-8EE1-C915CB043B7C}"/>
              </a:ext>
            </a:extLst>
          </p:cNvPr>
          <p:cNvSpPr/>
          <p:nvPr userDrawn="1"/>
        </p:nvSpPr>
        <p:spPr>
          <a:xfrm>
            <a:off x="-152401" y="-10668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D02C8788-7893-4837-986F-77DB103807D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8158CAA8-FED7-4ADB-AD58-921A00D6BF99}"/>
              </a:ext>
            </a:extLst>
          </p:cNvPr>
          <p:cNvSpPr/>
          <p:nvPr userDrawn="1"/>
        </p:nvSpPr>
        <p:spPr>
          <a:xfrm>
            <a:off x="-73633" y="-106680"/>
            <a:ext cx="12496801" cy="7071360"/>
          </a:xfrm>
          <a:prstGeom prst="rect">
            <a:avLst/>
          </a:prstGeom>
          <a:solidFill>
            <a:srgbClr val="0F0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715EB9B7-7D88-442B-8D26-C42D3BE46F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1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9030BDC8-D79F-4D2A-93F6-7F0558AE6CB2}"/>
              </a:ext>
            </a:extLst>
          </p:cNvPr>
          <p:cNvSpPr/>
          <p:nvPr userDrawn="1"/>
        </p:nvSpPr>
        <p:spPr>
          <a:xfrm>
            <a:off x="-73633" y="-106680"/>
            <a:ext cx="12496801" cy="7071360"/>
          </a:xfrm>
          <a:prstGeom prst="rect">
            <a:avLst/>
          </a:prstGeom>
          <a:solidFill>
            <a:srgbClr val="0F0C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4ACBF817-A99F-41A1-AEBB-43D0F1CA37C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5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30F9596D-B1CC-484C-9B00-03B10BAB25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3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necyklopedie.org/wiki/Kloubov%C3%A9_letadlo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sv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8.svg"/><Relationship Id="rId7" Type="http://schemas.openxmlformats.org/officeDocument/2006/relationships/image" Target="../media/image42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40.svg"/><Relationship Id="rId4" Type="http://schemas.openxmlformats.org/officeDocument/2006/relationships/image" Target="../media/image39.png"/><Relationship Id="rId9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A474C56-36D6-41A7-9A4B-826E7686988A}"/>
              </a:ext>
            </a:extLst>
          </p:cNvPr>
          <p:cNvSpPr txBox="1"/>
          <p:nvPr/>
        </p:nvSpPr>
        <p:spPr>
          <a:xfrm>
            <a:off x="1115525" y="2374790"/>
            <a:ext cx="346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B9AD2E4-5837-4815-B1EB-508D06E7FC17}"/>
              </a:ext>
            </a:extLst>
          </p:cNvPr>
          <p:cNvSpPr txBox="1"/>
          <p:nvPr/>
        </p:nvSpPr>
        <p:spPr>
          <a:xfrm>
            <a:off x="1115525" y="3205787"/>
            <a:ext cx="297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33736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BE1E76-A99E-43EA-A1A3-477EE5B78C7D}"/>
              </a:ext>
            </a:extLst>
          </p:cNvPr>
          <p:cNvSpPr txBox="1"/>
          <p:nvPr/>
        </p:nvSpPr>
        <p:spPr>
          <a:xfrm>
            <a:off x="1914502" y="855754"/>
            <a:ext cx="7949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1914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8D0157C4-9AE4-44D7-BE33-F4557A84B57F}"/>
              </a:ext>
            </a:extLst>
          </p:cNvPr>
          <p:cNvSpPr/>
          <p:nvPr/>
        </p:nvSpPr>
        <p:spPr>
          <a:xfrm>
            <a:off x="191450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4D40C042-2B0E-4F55-ACE0-2BCF742E6D38}"/>
              </a:ext>
            </a:extLst>
          </p:cNvPr>
          <p:cNvSpPr/>
          <p:nvPr/>
        </p:nvSpPr>
        <p:spPr>
          <a:xfrm>
            <a:off x="403286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Technické vybavení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3AA539CD-70E6-4440-A64B-25431467BCC8}"/>
              </a:ext>
            </a:extLst>
          </p:cNvPr>
          <p:cNvSpPr/>
          <p:nvPr/>
        </p:nvSpPr>
        <p:spPr>
          <a:xfrm>
            <a:off x="615122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191456">
                  <a:shade val="30000"/>
                  <a:satMod val="115000"/>
                </a:srgbClr>
              </a:gs>
              <a:gs pos="50000">
                <a:srgbClr val="191456">
                  <a:shade val="67500"/>
                  <a:satMod val="115000"/>
                </a:srgbClr>
              </a:gs>
              <a:gs pos="100000">
                <a:srgbClr val="191456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Zpracování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informací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444C7059-3498-454D-A9C0-C50E56A29CA3}"/>
              </a:ext>
            </a:extLst>
          </p:cNvPr>
          <p:cNvSpPr/>
          <p:nvPr/>
        </p:nvSpPr>
        <p:spPr>
          <a:xfrm>
            <a:off x="826958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191456">
                  <a:shade val="30000"/>
                  <a:satMod val="115000"/>
                </a:srgbClr>
              </a:gs>
              <a:gs pos="50000">
                <a:srgbClr val="191456">
                  <a:shade val="67500"/>
                  <a:satMod val="115000"/>
                </a:srgbClr>
              </a:gs>
              <a:gs pos="100000">
                <a:srgbClr val="191456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Poskytnutí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informací</a:t>
            </a:r>
          </a:p>
        </p:txBody>
      </p:sp>
    </p:spTree>
    <p:extLst>
      <p:ext uri="{BB962C8B-B14F-4D97-AF65-F5344CB8AC3E}">
        <p14:creationId xmlns:p14="http://schemas.microsoft.com/office/powerpoint/2010/main" val="315608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4EFAC21C-9BF9-4A0B-B6BD-DBB076A7EAC6}"/>
              </a:ext>
            </a:extLst>
          </p:cNvPr>
          <p:cNvSpPr txBox="1"/>
          <p:nvPr/>
        </p:nvSpPr>
        <p:spPr>
          <a:xfrm>
            <a:off x="2096382" y="190204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6A253F4-DEC7-490B-8262-840E4D00FD18}"/>
              </a:ext>
            </a:extLst>
          </p:cNvPr>
          <p:cNvSpPr txBox="1"/>
          <p:nvPr/>
        </p:nvSpPr>
        <p:spPr>
          <a:xfrm>
            <a:off x="2096382" y="2964770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8AF286D-56E1-43C2-AC47-D22A5AB61942}"/>
              </a:ext>
            </a:extLst>
          </p:cNvPr>
          <p:cNvSpPr txBox="1"/>
          <p:nvPr/>
        </p:nvSpPr>
        <p:spPr>
          <a:xfrm>
            <a:off x="2096381" y="402749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B92F2E18-4393-4B36-B875-40F961F8E5A4}"/>
              </a:ext>
            </a:extLst>
          </p:cNvPr>
          <p:cNvSpPr/>
          <p:nvPr/>
        </p:nvSpPr>
        <p:spPr>
          <a:xfrm>
            <a:off x="4331847" y="2277633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C575452-9F35-40CC-A888-C820C58E25FD}"/>
              </a:ext>
            </a:extLst>
          </p:cNvPr>
          <p:cNvSpPr/>
          <p:nvPr/>
        </p:nvSpPr>
        <p:spPr>
          <a:xfrm>
            <a:off x="4331847" y="3395211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180E066-7633-49FE-A692-D0F0E15BBC0E}"/>
              </a:ext>
            </a:extLst>
          </p:cNvPr>
          <p:cNvSpPr/>
          <p:nvPr/>
        </p:nvSpPr>
        <p:spPr>
          <a:xfrm>
            <a:off x="4331847" y="4395572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CC70EC0-997D-4E39-99F3-F7602A621185}"/>
              </a:ext>
            </a:extLst>
          </p:cNvPr>
          <p:cNvSpPr txBox="1"/>
          <p:nvPr/>
        </p:nvSpPr>
        <p:spPr>
          <a:xfrm>
            <a:off x="5343667" y="1794363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33EF9B3-8FF0-4729-95D2-23755F659112}"/>
              </a:ext>
            </a:extLst>
          </p:cNvPr>
          <p:cNvSpPr txBox="1"/>
          <p:nvPr/>
        </p:nvSpPr>
        <p:spPr>
          <a:xfrm>
            <a:off x="5411602" y="2854612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820ED8F-3CBC-44E3-B680-DE66C90C0262}"/>
              </a:ext>
            </a:extLst>
          </p:cNvPr>
          <p:cNvSpPr txBox="1"/>
          <p:nvPr/>
        </p:nvSpPr>
        <p:spPr>
          <a:xfrm>
            <a:off x="5228993" y="3818419"/>
            <a:ext cx="173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587321C0-9D99-4FD4-A6BD-01E5E6755F64}"/>
              </a:ext>
            </a:extLst>
          </p:cNvPr>
          <p:cNvSpPr/>
          <p:nvPr/>
        </p:nvSpPr>
        <p:spPr>
          <a:xfrm>
            <a:off x="4059380" y="1629577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6ED29F31-F8F6-454C-A14D-1F3A4927FD04}"/>
              </a:ext>
            </a:extLst>
          </p:cNvPr>
          <p:cNvSpPr/>
          <p:nvPr/>
        </p:nvSpPr>
        <p:spPr>
          <a:xfrm>
            <a:off x="4059380" y="2768446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ED2C2E76-30D9-4C3A-B11E-A1D114C5B566}"/>
              </a:ext>
            </a:extLst>
          </p:cNvPr>
          <p:cNvSpPr/>
          <p:nvPr/>
        </p:nvSpPr>
        <p:spPr>
          <a:xfrm>
            <a:off x="4059380" y="3812861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C2F862FB-F1A2-4526-B131-C94D947DAD02}"/>
              </a:ext>
            </a:extLst>
          </p:cNvPr>
          <p:cNvSpPr/>
          <p:nvPr/>
        </p:nvSpPr>
        <p:spPr>
          <a:xfrm>
            <a:off x="7512535" y="160876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BC14D3FE-5882-49BE-A137-29D6A5F854F4}"/>
              </a:ext>
            </a:extLst>
          </p:cNvPr>
          <p:cNvSpPr/>
          <p:nvPr/>
        </p:nvSpPr>
        <p:spPr>
          <a:xfrm>
            <a:off x="7512534" y="2757534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75FA2EC6-3929-4655-91D9-89A2437B0C71}"/>
              </a:ext>
            </a:extLst>
          </p:cNvPr>
          <p:cNvSpPr/>
          <p:nvPr/>
        </p:nvSpPr>
        <p:spPr>
          <a:xfrm>
            <a:off x="7479549" y="379392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73750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9FCAEC6-573F-4BFE-B40A-C6CE65B07656}"/>
              </a:ext>
            </a:extLst>
          </p:cNvPr>
          <p:cNvSpPr txBox="1"/>
          <p:nvPr/>
        </p:nvSpPr>
        <p:spPr>
          <a:xfrm>
            <a:off x="1383837" y="1032440"/>
            <a:ext cx="8252532" cy="2185214"/>
          </a:xfrm>
          <a:prstGeom prst="round1Rect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cs-CZ" sz="1200" b="1" dirty="0">
              <a:solidFill>
                <a:schemeClr val="bg1"/>
              </a:solidFill>
            </a:endParaRPr>
          </a:p>
          <a:p>
            <a:r>
              <a:rPr lang="cs-CZ" sz="2800" b="1" dirty="0">
                <a:solidFill>
                  <a:schemeClr val="bg1"/>
                </a:solidFill>
              </a:rPr>
              <a:t>Regionální politika EU se především opírá o investice. Podporuje vznik nových pracovních míst, konkurenceschopnost, hospodářský růst, vyšší kvalitu života a udržitelný rozvoj. (Evropská komise, 2022)</a:t>
            </a:r>
          </a:p>
          <a:p>
            <a:endParaRPr lang="cs-CZ" sz="1200" b="1" dirty="0">
              <a:solidFill>
                <a:schemeClr val="bg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2381F35-63FF-469A-864C-86F444BD2018}"/>
              </a:ext>
            </a:extLst>
          </p:cNvPr>
          <p:cNvSpPr txBox="1"/>
          <p:nvPr/>
        </p:nvSpPr>
        <p:spPr>
          <a:xfrm>
            <a:off x="1383837" y="3622762"/>
            <a:ext cx="8466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Mezi základní cíle regionální politiky (ČR) patří udržitelný rozvoj regionů zaměřený na jejich soudržnost a zvyšování konkurenceschopnosti: každý region by měl mít příležitosti ke svému vyváženému rozvoji odpovídajícímu jeho potenciálu a specifickým stránkám. Zvláštní pozornost věnuje regionální politika (ČR) také specifickým problémům rozvoje měst a venkovských oblastí. (Ministerstvo pro místní rozvoj, 2022)</a:t>
            </a:r>
          </a:p>
          <a:p>
            <a:pPr algn="ctr"/>
            <a:endParaRPr lang="cs-CZ" b="1" dirty="0">
              <a:solidFill>
                <a:srgbClr val="0F4B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rgbClr val="0F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A85D8A49-4DF1-407C-A1E2-61F85406C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976BCFA2-C865-4544-ADB8-858FB5F1DD12}"/>
              </a:ext>
            </a:extLst>
          </p:cNvPr>
          <p:cNvSpPr txBox="1"/>
          <p:nvPr/>
        </p:nvSpPr>
        <p:spPr>
          <a:xfrm>
            <a:off x="8092714" y="2341445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3B7FDF93-F669-43DF-90B1-8EB1D829B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492739"/>
              </p:ext>
            </p:extLst>
          </p:nvPr>
        </p:nvGraphicFramePr>
        <p:xfrm>
          <a:off x="884047" y="1194854"/>
          <a:ext cx="6430479" cy="428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8258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272695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Volný tvar: obrazec 38">
            <a:extLst>
              <a:ext uri="{FF2B5EF4-FFF2-40B4-BE49-F238E27FC236}">
                <a16:creationId xmlns:a16="http://schemas.microsoft.com/office/drawing/2014/main" id="{B6A42ED8-80B6-4ABA-8A40-F8634ED9E767}"/>
              </a:ext>
            </a:extLst>
          </p:cNvPr>
          <p:cNvSpPr/>
          <p:nvPr/>
        </p:nvSpPr>
        <p:spPr>
          <a:xfrm>
            <a:off x="976057" y="2753931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1" name="Volný tvar: obrazec 40">
            <a:extLst>
              <a:ext uri="{FF2B5EF4-FFF2-40B4-BE49-F238E27FC236}">
                <a16:creationId xmlns:a16="http://schemas.microsoft.com/office/drawing/2014/main" id="{6B7C20EE-7370-433F-B371-0B70DBCD62B1}"/>
              </a:ext>
            </a:extLst>
          </p:cNvPr>
          <p:cNvSpPr/>
          <p:nvPr/>
        </p:nvSpPr>
        <p:spPr>
          <a:xfrm>
            <a:off x="416306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2" name="Volný tvar: obrazec 41">
            <a:extLst>
              <a:ext uri="{FF2B5EF4-FFF2-40B4-BE49-F238E27FC236}">
                <a16:creationId xmlns:a16="http://schemas.microsoft.com/office/drawing/2014/main" id="{5244F5AD-9D40-42B1-AB5C-5C2FB9F5F75C}"/>
              </a:ext>
            </a:extLst>
          </p:cNvPr>
          <p:cNvSpPr/>
          <p:nvPr/>
        </p:nvSpPr>
        <p:spPr>
          <a:xfrm>
            <a:off x="1767117" y="2753930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3" name="Volný tvar: obrazec 42">
            <a:extLst>
              <a:ext uri="{FF2B5EF4-FFF2-40B4-BE49-F238E27FC236}">
                <a16:creationId xmlns:a16="http://schemas.microsoft.com/office/drawing/2014/main" id="{B2AE8F3C-072D-4E27-9B40-0A6C4EB3A516}"/>
              </a:ext>
            </a:extLst>
          </p:cNvPr>
          <p:cNvSpPr/>
          <p:nvPr/>
        </p:nvSpPr>
        <p:spPr>
          <a:xfrm>
            <a:off x="495412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4" name="Volný tvar: obrazec 43">
            <a:extLst>
              <a:ext uri="{FF2B5EF4-FFF2-40B4-BE49-F238E27FC236}">
                <a16:creationId xmlns:a16="http://schemas.microsoft.com/office/drawing/2014/main" id="{869A382C-411C-4D4D-8406-9804FC930C50}"/>
              </a:ext>
            </a:extLst>
          </p:cNvPr>
          <p:cNvSpPr/>
          <p:nvPr/>
        </p:nvSpPr>
        <p:spPr>
          <a:xfrm>
            <a:off x="258094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5" name="Volný tvar: obrazec 44">
            <a:extLst>
              <a:ext uri="{FF2B5EF4-FFF2-40B4-BE49-F238E27FC236}">
                <a16:creationId xmlns:a16="http://schemas.microsoft.com/office/drawing/2014/main" id="{3AE80721-18A0-4E00-AEA5-584B6996303E}"/>
              </a:ext>
            </a:extLst>
          </p:cNvPr>
          <p:cNvSpPr/>
          <p:nvPr/>
        </p:nvSpPr>
        <p:spPr>
          <a:xfrm>
            <a:off x="337200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7FE6909D-F19D-455B-8ADC-1BEBD3068BAE}"/>
              </a:ext>
            </a:extLst>
          </p:cNvPr>
          <p:cNvSpPr txBox="1"/>
          <p:nvPr/>
        </p:nvSpPr>
        <p:spPr>
          <a:xfrm>
            <a:off x="1937349" y="832652"/>
            <a:ext cx="4502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  <a:r>
              <a:rPr lang="cs-CZ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emelents</a:t>
            </a:r>
            <a:endParaRPr lang="cs-CZ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Volný tvar: obrazec 46">
            <a:extLst>
              <a:ext uri="{FF2B5EF4-FFF2-40B4-BE49-F238E27FC236}">
                <a16:creationId xmlns:a16="http://schemas.microsoft.com/office/drawing/2014/main" id="{A8DE79DD-338D-42D6-B793-F3BD8A908FC7}"/>
              </a:ext>
            </a:extLst>
          </p:cNvPr>
          <p:cNvSpPr/>
          <p:nvPr/>
        </p:nvSpPr>
        <p:spPr>
          <a:xfrm rot="5400000">
            <a:off x="7785630" y="561712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8" name="Volný tvar: obrazec 47">
            <a:extLst>
              <a:ext uri="{FF2B5EF4-FFF2-40B4-BE49-F238E27FC236}">
                <a16:creationId xmlns:a16="http://schemas.microsoft.com/office/drawing/2014/main" id="{8550F0A8-C253-4CE4-BF24-811A08CA74F3}"/>
              </a:ext>
            </a:extLst>
          </p:cNvPr>
          <p:cNvSpPr/>
          <p:nvPr/>
        </p:nvSpPr>
        <p:spPr>
          <a:xfrm rot="5400000">
            <a:off x="7757597" y="359364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9" name="Volný tvar: obrazec 48">
            <a:extLst>
              <a:ext uri="{FF2B5EF4-FFF2-40B4-BE49-F238E27FC236}">
                <a16:creationId xmlns:a16="http://schemas.microsoft.com/office/drawing/2014/main" id="{912DFC65-97BA-4781-959C-A3FB97F31C44}"/>
              </a:ext>
            </a:extLst>
          </p:cNvPr>
          <p:cNvSpPr/>
          <p:nvPr/>
        </p:nvSpPr>
        <p:spPr>
          <a:xfrm rot="5400000">
            <a:off x="7768299" y="1288027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0" name="Volný tvar: obrazec 49">
            <a:extLst>
              <a:ext uri="{FF2B5EF4-FFF2-40B4-BE49-F238E27FC236}">
                <a16:creationId xmlns:a16="http://schemas.microsoft.com/office/drawing/2014/main" id="{7C85AED4-EC3D-4624-8C5B-DD5026D03B79}"/>
              </a:ext>
            </a:extLst>
          </p:cNvPr>
          <p:cNvSpPr/>
          <p:nvPr/>
        </p:nvSpPr>
        <p:spPr>
          <a:xfrm rot="5400000">
            <a:off x="7757596" y="440671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1" name="Volný tvar: obrazec 50">
            <a:extLst>
              <a:ext uri="{FF2B5EF4-FFF2-40B4-BE49-F238E27FC236}">
                <a16:creationId xmlns:a16="http://schemas.microsoft.com/office/drawing/2014/main" id="{38090669-0201-491A-82C6-0E26DDA8D6BE}"/>
              </a:ext>
            </a:extLst>
          </p:cNvPr>
          <p:cNvSpPr/>
          <p:nvPr/>
        </p:nvSpPr>
        <p:spPr>
          <a:xfrm rot="5400000">
            <a:off x="7768298" y="2039353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2" name="Volný tvar: obrazec 51">
            <a:extLst>
              <a:ext uri="{FF2B5EF4-FFF2-40B4-BE49-F238E27FC236}">
                <a16:creationId xmlns:a16="http://schemas.microsoft.com/office/drawing/2014/main" id="{4B7E702B-8C15-41D6-87B5-26F51EB04DF0}"/>
              </a:ext>
            </a:extLst>
          </p:cNvPr>
          <p:cNvSpPr/>
          <p:nvPr/>
        </p:nvSpPr>
        <p:spPr>
          <a:xfrm rot="5400000">
            <a:off x="7768297" y="279067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258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Graf 30">
            <a:extLst>
              <a:ext uri="{FF2B5EF4-FFF2-40B4-BE49-F238E27FC236}">
                <a16:creationId xmlns:a16="http://schemas.microsoft.com/office/drawing/2014/main" id="{9BD85765-8F0F-48E3-BE74-721B2774A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153254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04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660FA48A-5263-4FD0-960A-8E80CB1EB5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63509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386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CD8B3B11-53E2-45BD-84FE-A0224404D9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83795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3194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D47892BA-37B5-4F8B-B318-A2DDA64792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516181"/>
              </p:ext>
            </p:extLst>
          </p:nvPr>
        </p:nvGraphicFramePr>
        <p:xfrm>
          <a:off x="1551353" y="46175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1520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8A90C5E1-DB1A-4942-8CAE-EC2A42245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52290"/>
              </p:ext>
            </p:extLst>
          </p:nvPr>
        </p:nvGraphicFramePr>
        <p:xfrm>
          <a:off x="2309446" y="707943"/>
          <a:ext cx="7393354" cy="49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000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73726A9-1031-4DCA-A080-1B44650A962F}"/>
              </a:ext>
            </a:extLst>
          </p:cNvPr>
          <p:cNvSpPr txBox="1"/>
          <p:nvPr/>
        </p:nvSpPr>
        <p:spPr>
          <a:xfrm>
            <a:off x="2536919" y="2320470"/>
            <a:ext cx="3468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E9643D0-5FAF-400B-B045-23E7FF9D10B8}"/>
              </a:ext>
            </a:extLst>
          </p:cNvPr>
          <p:cNvSpPr txBox="1"/>
          <p:nvPr/>
        </p:nvSpPr>
        <p:spPr>
          <a:xfrm>
            <a:off x="2536919" y="3336133"/>
            <a:ext cx="520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111679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B52E0F40-8FB4-43DE-B0A2-99501400C2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004977"/>
              </p:ext>
            </p:extLst>
          </p:nvPr>
        </p:nvGraphicFramePr>
        <p:xfrm>
          <a:off x="291774" y="801727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3706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8A4C68DA-65DD-4774-9A63-BF69CC592CA5}"/>
              </a:ext>
            </a:extLst>
          </p:cNvPr>
          <p:cNvSpPr/>
          <p:nvPr/>
        </p:nvSpPr>
        <p:spPr>
          <a:xfrm>
            <a:off x="933449" y="911569"/>
            <a:ext cx="6248400" cy="2388608"/>
          </a:xfrm>
          <a:prstGeom prst="round2SameRect">
            <a:avLst/>
          </a:prstGeom>
          <a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a:blip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: se zakulacenými horními rohy 6">
            <a:extLst>
              <a:ext uri="{FF2B5EF4-FFF2-40B4-BE49-F238E27FC236}">
                <a16:creationId xmlns:a16="http://schemas.microsoft.com/office/drawing/2014/main" id="{13814820-D230-4C9E-946F-15A34B61B305}"/>
              </a:ext>
            </a:extLst>
          </p:cNvPr>
          <p:cNvSpPr/>
          <p:nvPr/>
        </p:nvSpPr>
        <p:spPr>
          <a:xfrm rot="10800000">
            <a:off x="933449" y="3448050"/>
            <a:ext cx="3043657" cy="2617908"/>
          </a:xfrm>
          <a:prstGeom prst="round2SameRect">
            <a:avLst/>
          </a:prstGeom>
          <a:solidFill>
            <a:srgbClr val="1914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14317F"/>
              </a:solidFill>
            </a:endParaRPr>
          </a:p>
        </p:txBody>
      </p:sp>
      <p:sp>
        <p:nvSpPr>
          <p:cNvPr id="10" name="Obdélník: se zakulacenými horními rohy 9">
            <a:extLst>
              <a:ext uri="{FF2B5EF4-FFF2-40B4-BE49-F238E27FC236}">
                <a16:creationId xmlns:a16="http://schemas.microsoft.com/office/drawing/2014/main" id="{6C0D1C1E-D1CB-4CF2-B060-E5C76393D6DF}"/>
              </a:ext>
            </a:extLst>
          </p:cNvPr>
          <p:cNvSpPr/>
          <p:nvPr/>
        </p:nvSpPr>
        <p:spPr>
          <a:xfrm rot="10800000">
            <a:off x="4138192" y="3448050"/>
            <a:ext cx="3043657" cy="2617908"/>
          </a:xfrm>
          <a:prstGeom prst="round2SameRect">
            <a:avLst/>
          </a:prstGeom>
          <a:solidFill>
            <a:srgbClr val="1914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14317F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AE14540-EC75-4282-AC44-C692C649410C}"/>
              </a:ext>
            </a:extLst>
          </p:cNvPr>
          <p:cNvSpPr txBox="1"/>
          <p:nvPr/>
        </p:nvSpPr>
        <p:spPr>
          <a:xfrm>
            <a:off x="7896223" y="1941046"/>
            <a:ext cx="411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0F0C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fotografie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C2A62C7E-D343-4664-B833-FE0CAECD43F5}"/>
              </a:ext>
            </a:extLst>
          </p:cNvPr>
          <p:cNvSpPr txBox="1"/>
          <p:nvPr/>
        </p:nvSpPr>
        <p:spPr>
          <a:xfrm>
            <a:off x="7896223" y="2658323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75679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pic>
        <p:nvPicPr>
          <p:cNvPr id="17" name="Obrázek 16" descr="Obsah obrázku osoba, interiér, okno, muž&#10;&#10;Popis byl vytvořen automaticky">
            <a:extLst>
              <a:ext uri="{FF2B5EF4-FFF2-40B4-BE49-F238E27FC236}">
                <a16:creationId xmlns:a16="http://schemas.microsoft.com/office/drawing/2014/main" id="{2C438958-F7DF-4247-B223-859058284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582" y="1075380"/>
            <a:ext cx="7540835" cy="4707239"/>
          </a:xfrm>
          <a:prstGeom prst="rect">
            <a:avLst/>
          </a:prstGeom>
        </p:spPr>
      </p:pic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F78BF98A-5244-43E2-8C68-680867EBD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042" y="2954215"/>
            <a:ext cx="1315915" cy="13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CEE60DE-13EA-4853-AD60-3A6A2F45CEA0}"/>
              </a:ext>
            </a:extLst>
          </p:cNvPr>
          <p:cNvGrpSpPr/>
          <p:nvPr/>
        </p:nvGrpSpPr>
        <p:grpSpPr>
          <a:xfrm>
            <a:off x="4679462" y="2446069"/>
            <a:ext cx="2833076" cy="1216414"/>
            <a:chOff x="4104199" y="2492962"/>
            <a:chExt cx="2833076" cy="1216414"/>
          </a:xfrm>
        </p:grpSpPr>
        <p:pic>
          <p:nvPicPr>
            <p:cNvPr id="3" name="Grafický objekt 2">
              <a:extLst>
                <a:ext uri="{FF2B5EF4-FFF2-40B4-BE49-F238E27FC236}">
                  <a16:creationId xmlns:a16="http://schemas.microsoft.com/office/drawing/2014/main" id="{8BE6EB7A-4CBD-4E6E-A43C-D7A6A8058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0862" y="2492962"/>
              <a:ext cx="1216413" cy="1216413"/>
            </a:xfrm>
            <a:prstGeom prst="rect">
              <a:avLst/>
            </a:prstGeom>
          </p:spPr>
        </p:pic>
        <p:pic>
          <p:nvPicPr>
            <p:cNvPr id="4" name="Grafický objekt 3">
              <a:extLst>
                <a:ext uri="{FF2B5EF4-FFF2-40B4-BE49-F238E27FC236}">
                  <a16:creationId xmlns:a16="http://schemas.microsoft.com/office/drawing/2014/main" id="{B4E43B14-306E-4F0E-8E9F-6E051C89F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04199" y="2492963"/>
              <a:ext cx="1216413" cy="1216413"/>
            </a:xfrm>
            <a:prstGeom prst="rect">
              <a:avLst/>
            </a:prstGeom>
          </p:spPr>
        </p:pic>
      </p:grp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D96BFDD-EA0E-4BC3-85A0-1D4B719E7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96125" y="2446069"/>
            <a:ext cx="1216413" cy="1216413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353B7D51-A442-4139-86A2-D1D1BD7256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96124" y="2446069"/>
            <a:ext cx="1216413" cy="121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09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2D27EE93-FDF8-45F5-B886-A53A772951D7}"/>
              </a:ext>
            </a:extLst>
          </p:cNvPr>
          <p:cNvSpPr txBox="1"/>
          <p:nvPr/>
        </p:nvSpPr>
        <p:spPr>
          <a:xfrm>
            <a:off x="1914502" y="1255804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0F0C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8CF98D3-67D2-4BEE-9298-C9DE77CDD0E7}"/>
              </a:ext>
            </a:extLst>
          </p:cNvPr>
          <p:cNvSpPr txBox="1"/>
          <p:nvPr/>
        </p:nvSpPr>
        <p:spPr>
          <a:xfrm>
            <a:off x="1914502" y="2844224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70C8C53-AE25-4CC4-AFF0-CB3702A4F890}"/>
              </a:ext>
            </a:extLst>
          </p:cNvPr>
          <p:cNvSpPr txBox="1"/>
          <p:nvPr/>
        </p:nvSpPr>
        <p:spPr>
          <a:xfrm>
            <a:off x="6153873" y="2844223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118D8F2-9F8B-41A3-B3D2-73E5BCF44C58}"/>
              </a:ext>
            </a:extLst>
          </p:cNvPr>
          <p:cNvSpPr txBox="1"/>
          <p:nvPr/>
        </p:nvSpPr>
        <p:spPr>
          <a:xfrm>
            <a:off x="1914502" y="1776915"/>
            <a:ext cx="297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0F0C3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3013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4018819" cy="2462213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</a:t>
            </a:r>
          </a:p>
          <a:p>
            <a:r>
              <a:rPr lang="cs-CZ" sz="1400" dirty="0"/>
              <a:t>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D7C89C0-BCA5-4488-98CF-A4D7A77FBAA4}"/>
              </a:ext>
            </a:extLst>
          </p:cNvPr>
          <p:cNvSpPr txBox="1"/>
          <p:nvPr/>
        </p:nvSpPr>
        <p:spPr>
          <a:xfrm>
            <a:off x="6875995" y="2971432"/>
            <a:ext cx="26275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balíků v on až co zarostlá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880B5A-1413-483F-BA2F-1BC03EBBE49E}"/>
              </a:ext>
            </a:extLst>
          </p:cNvPr>
          <p:cNvSpPr txBox="1"/>
          <p:nvPr/>
        </p:nvSpPr>
        <p:spPr>
          <a:xfrm>
            <a:off x="6993625" y="2555626"/>
            <a:ext cx="2627518" cy="289310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</a:t>
            </a:r>
          </a:p>
          <a:p>
            <a:endParaRPr lang="cs-CZ" sz="14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2C8AF88-2A22-4562-8AE4-0F8F777BC536}"/>
              </a:ext>
            </a:extLst>
          </p:cNvPr>
          <p:cNvSpPr txBox="1"/>
          <p:nvPr/>
        </p:nvSpPr>
        <p:spPr>
          <a:xfrm>
            <a:off x="1733517" y="1711311"/>
            <a:ext cx="4018195" cy="954107"/>
          </a:xfrm>
          <a:prstGeom prst="round1Rect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5E534DAC-193B-4695-9E8C-FF2EC2251272}"/>
              </a:ext>
            </a:extLst>
          </p:cNvPr>
          <p:cNvSpPr/>
          <p:nvPr/>
        </p:nvSpPr>
        <p:spPr>
          <a:xfrm>
            <a:off x="3499151" y="4786680"/>
            <a:ext cx="486302" cy="486302"/>
          </a:xfrm>
          <a:prstGeom prst="ellipse">
            <a:avLst/>
          </a:prstGeom>
          <a:solidFill>
            <a:srgbClr val="14317F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69F74B2-AEF4-4F2D-A49D-BF7F6C3C5268}"/>
              </a:ext>
            </a:extLst>
          </p:cNvPr>
          <p:cNvSpPr txBox="1"/>
          <p:nvPr/>
        </p:nvSpPr>
        <p:spPr>
          <a:xfrm>
            <a:off x="6993626" y="1757238"/>
            <a:ext cx="2627518" cy="892552"/>
          </a:xfrm>
          <a:prstGeom prst="round1Rect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7279222" cy="196977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6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019C521-99FE-4D37-9355-7EC1EB1713FF}"/>
              </a:ext>
            </a:extLst>
          </p:cNvPr>
          <p:cNvSpPr txBox="1"/>
          <p:nvPr/>
        </p:nvSpPr>
        <p:spPr>
          <a:xfrm>
            <a:off x="1733517" y="1711311"/>
            <a:ext cx="7278598" cy="954107"/>
          </a:xfrm>
          <a:prstGeom prst="round1Rect">
            <a:avLst/>
          </a:prstGeom>
          <a:gradFill flip="none" rotWithShape="1">
            <a:gsLst>
              <a:gs pos="0">
                <a:srgbClr val="191456"/>
              </a:gs>
              <a:gs pos="100000">
                <a:srgbClr val="14317F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2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>
            <a:extLst>
              <a:ext uri="{FF2B5EF4-FFF2-40B4-BE49-F238E27FC236}">
                <a16:creationId xmlns:a16="http://schemas.microsoft.com/office/drawing/2014/main" id="{37FC8AC0-C22D-4C03-BB2C-EC908B801AFE}"/>
              </a:ext>
            </a:extLst>
          </p:cNvPr>
          <p:cNvSpPr txBox="1"/>
          <p:nvPr/>
        </p:nvSpPr>
        <p:spPr>
          <a:xfrm>
            <a:off x="1324706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191456"/>
              </a:gs>
              <a:gs pos="0">
                <a:srgbClr val="14317F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C3EF3B9-1D40-4654-98B4-95995617D740}"/>
              </a:ext>
            </a:extLst>
          </p:cNvPr>
          <p:cNvSpPr txBox="1"/>
          <p:nvPr/>
        </p:nvSpPr>
        <p:spPr>
          <a:xfrm>
            <a:off x="6224952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191456"/>
              </a:gs>
              <a:gs pos="0">
                <a:srgbClr val="14317F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8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048F8FC6-494B-4CBA-A33E-170542F5DF3B}"/>
              </a:ext>
            </a:extLst>
          </p:cNvPr>
          <p:cNvSpPr txBox="1"/>
          <p:nvPr/>
        </p:nvSpPr>
        <p:spPr>
          <a:xfrm>
            <a:off x="3608236" y="1805354"/>
            <a:ext cx="4975528" cy="2277547"/>
          </a:xfrm>
          <a:prstGeom prst="round1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tx2">
                  <a:lumMod val="25000"/>
                  <a:lumOff val="75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</a:t>
            </a:r>
            <a:endParaRPr lang="cs-CZ" dirty="0">
              <a:solidFill>
                <a:schemeClr val="bg1"/>
              </a:solidFill>
            </a:endParaRP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3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8DEC1A1B-D975-451D-A8B4-9829C093FD60}"/>
              </a:ext>
            </a:extLst>
          </p:cNvPr>
          <p:cNvSpPr txBox="1"/>
          <p:nvPr/>
        </p:nvSpPr>
        <p:spPr>
          <a:xfrm>
            <a:off x="1215660" y="12928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SHRNUTÍ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618667C4-6A30-4D70-B393-732D4B3C08A8}"/>
              </a:ext>
            </a:extLst>
          </p:cNvPr>
          <p:cNvSpPr/>
          <p:nvPr/>
        </p:nvSpPr>
        <p:spPr>
          <a:xfrm>
            <a:off x="1317059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datového modelování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A6052D47-1D4E-4F28-A607-33FF1D23F46B}"/>
              </a:ext>
            </a:extLst>
          </p:cNvPr>
          <p:cNvSpPr/>
          <p:nvPr/>
        </p:nvSpPr>
        <p:spPr>
          <a:xfrm>
            <a:off x="3895022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Úrovně abstrakce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4404DD0D-61F3-496C-A70A-D13B4E6A9EFB}"/>
              </a:ext>
            </a:extLst>
          </p:cNvPr>
          <p:cNvSpPr/>
          <p:nvPr/>
        </p:nvSpPr>
        <p:spPr>
          <a:xfrm>
            <a:off x="6472985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pojmy předmětné oblasti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E6DE8C65-3E56-4F86-9942-78549A777919}"/>
              </a:ext>
            </a:extLst>
          </p:cNvPr>
          <p:cNvSpPr/>
          <p:nvPr/>
        </p:nvSpPr>
        <p:spPr>
          <a:xfrm>
            <a:off x="9050948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</a:t>
            </a:r>
          </a:p>
        </p:txBody>
      </p:sp>
    </p:spTree>
    <p:extLst>
      <p:ext uri="{BB962C8B-B14F-4D97-AF65-F5344CB8AC3E}">
        <p14:creationId xmlns:p14="http://schemas.microsoft.com/office/powerpoint/2010/main" val="1149125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E2C6EECC-A842-49CD-8078-54905A9F566C}"/>
              </a:ext>
            </a:extLst>
          </p:cNvPr>
          <p:cNvSpPr txBox="1"/>
          <p:nvPr/>
        </p:nvSpPr>
        <p:spPr>
          <a:xfrm>
            <a:off x="1914502" y="8356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D5E6774-7990-47BE-9ED6-70689F634657}"/>
              </a:ext>
            </a:extLst>
          </p:cNvPr>
          <p:cNvSpPr txBox="1"/>
          <p:nvPr/>
        </p:nvSpPr>
        <p:spPr>
          <a:xfrm>
            <a:off x="2055322" y="2230255"/>
            <a:ext cx="2575560" cy="769441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chemeClr val="accent4">
                <a:lumMod val="50000"/>
              </a:scheme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Porozumění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5E35781-3C29-4748-89DA-C765CDFC0EDB}"/>
              </a:ext>
            </a:extLst>
          </p:cNvPr>
          <p:cNvSpPr txBox="1"/>
          <p:nvPr/>
        </p:nvSpPr>
        <p:spPr>
          <a:xfrm>
            <a:off x="3343102" y="3749040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chemeClr val="accent4">
                <a:lumMod val="50000"/>
              </a:scheme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Náhled pod pokličku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4338394-4883-4286-8D4F-0DA8BE558787}"/>
              </a:ext>
            </a:extLst>
          </p:cNvPr>
          <p:cNvSpPr txBox="1"/>
          <p:nvPr/>
        </p:nvSpPr>
        <p:spPr>
          <a:xfrm>
            <a:off x="6604462" y="3749040"/>
            <a:ext cx="2575560" cy="1384995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chemeClr val="accent4">
                <a:lumMod val="50000"/>
              </a:scheme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 do problematiky v rámci předmětu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359D844-E004-49F4-9393-46978E11E910}"/>
              </a:ext>
            </a:extLst>
          </p:cNvPr>
          <p:cNvSpPr txBox="1"/>
          <p:nvPr/>
        </p:nvSpPr>
        <p:spPr>
          <a:xfrm>
            <a:off x="516809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chemeClr val="accent4">
                <a:lumMod val="50000"/>
              </a:scheme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Automatizace</a:t>
            </a: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zjednodušení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3C90192-481C-4627-A024-7F5BD34FC04C}"/>
              </a:ext>
            </a:extLst>
          </p:cNvPr>
          <p:cNvSpPr txBox="1"/>
          <p:nvPr/>
        </p:nvSpPr>
        <p:spPr>
          <a:xfrm>
            <a:off x="828086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chemeClr val="accent4">
                <a:lumMod val="50000"/>
              </a:scheme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Informační podpora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331678"/>
      </p:ext>
    </p:extLst>
  </p:cSld>
  <p:clrMapOvr>
    <a:masterClrMapping/>
  </p:clrMapOvr>
</p:sld>
</file>

<file path=ppt/theme/theme1.xml><?xml version="1.0" encoding="utf-8"?>
<a:theme xmlns:a="http://schemas.openxmlformats.org/drawingml/2006/main" name="5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1419</TotalTime>
  <Words>785</Words>
  <Application>Microsoft Office PowerPoint</Application>
  <PresentationFormat>Širokoúhlá obrazovka</PresentationFormat>
  <Paragraphs>86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10</vt:i4>
      </vt:variant>
      <vt:variant>
        <vt:lpstr>Nadpisy snímků</vt:lpstr>
      </vt:variant>
      <vt:variant>
        <vt:i4>23</vt:i4>
      </vt:variant>
    </vt:vector>
  </HeadingPairs>
  <TitlesOfParts>
    <vt:vector size="36" baseType="lpstr">
      <vt:lpstr>Arial</vt:lpstr>
      <vt:lpstr>Calibri</vt:lpstr>
      <vt:lpstr>Calibri Light</vt:lpstr>
      <vt:lpstr>5_Vlastní návrh</vt:lpstr>
      <vt:lpstr>8_Vlastní návrh</vt:lpstr>
      <vt:lpstr>1_Motiv Office</vt:lpstr>
      <vt:lpstr>6_Motiv Office</vt:lpstr>
      <vt:lpstr>10_Motiv Office</vt:lpstr>
      <vt:lpstr>4_Motiv Office</vt:lpstr>
      <vt:lpstr>3_Motiv Office</vt:lpstr>
      <vt:lpstr>9_Motiv Office</vt:lpstr>
      <vt:lpstr>8_Motiv Office</vt:lpstr>
      <vt:lpstr>7_Motiv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Denisa Kučíková</dc:creator>
  <cp:lastModifiedBy>Denisa Kučíková</cp:lastModifiedBy>
  <cp:revision>44</cp:revision>
  <dcterms:created xsi:type="dcterms:W3CDTF">2022-01-29T15:42:52Z</dcterms:created>
  <dcterms:modified xsi:type="dcterms:W3CDTF">2022-04-05T13:53:43Z</dcterms:modified>
</cp:coreProperties>
</file>