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8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9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  <p:sldMasterId id="2147483802" r:id="rId2"/>
    <p:sldMasterId id="2147483650" r:id="rId3"/>
    <p:sldMasterId id="2147483809" r:id="rId4"/>
    <p:sldMasterId id="2147483831" r:id="rId5"/>
    <p:sldMasterId id="2147483813" r:id="rId6"/>
    <p:sldMasterId id="2147483818" r:id="rId7"/>
    <p:sldMasterId id="2147483821" r:id="rId8"/>
    <p:sldMasterId id="2147483824" r:id="rId9"/>
    <p:sldMasterId id="2147483827" r:id="rId10"/>
  </p:sldMasterIdLst>
  <p:notesMasterIdLst>
    <p:notesMasterId r:id="rId34"/>
  </p:notesMasterIdLst>
  <p:handoutMasterIdLst>
    <p:handoutMasterId r:id="rId35"/>
  </p:handoutMasterIdLst>
  <p:sldIdLst>
    <p:sldId id="273" r:id="rId11"/>
    <p:sldId id="301" r:id="rId12"/>
    <p:sldId id="257" r:id="rId13"/>
    <p:sldId id="258" r:id="rId14"/>
    <p:sldId id="282" r:id="rId15"/>
    <p:sldId id="259" r:id="rId16"/>
    <p:sldId id="292" r:id="rId17"/>
    <p:sldId id="293" r:id="rId18"/>
    <p:sldId id="294" r:id="rId19"/>
    <p:sldId id="286" r:id="rId20"/>
    <p:sldId id="295" r:id="rId21"/>
    <p:sldId id="288" r:id="rId22"/>
    <p:sldId id="262" r:id="rId23"/>
    <p:sldId id="263" r:id="rId24"/>
    <p:sldId id="274" r:id="rId25"/>
    <p:sldId id="296" r:id="rId26"/>
    <p:sldId id="276" r:id="rId27"/>
    <p:sldId id="297" r:id="rId28"/>
    <p:sldId id="279" r:id="rId29"/>
    <p:sldId id="302" r:id="rId30"/>
    <p:sldId id="264" r:id="rId31"/>
    <p:sldId id="280" r:id="rId32"/>
    <p:sldId id="289" r:id="rId3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0D1C"/>
    <a:srgbClr val="9C1329"/>
    <a:srgbClr val="ED1A20"/>
    <a:srgbClr val="E6E6E6"/>
    <a:srgbClr val="F0A614"/>
    <a:srgbClr val="F9C913"/>
    <a:srgbClr val="F0A514"/>
    <a:srgbClr val="AD770B"/>
    <a:srgbClr val="563B06"/>
    <a:srgbClr val="F9CB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74" autoAdjust="0"/>
    <p:restoredTop sz="96323" autoAdjust="0"/>
  </p:normalViewPr>
  <p:slideViewPr>
    <p:cSldViewPr snapToGrid="0">
      <p:cViewPr varScale="1">
        <p:scale>
          <a:sx n="100" d="100"/>
          <a:sy n="100" d="100"/>
        </p:scale>
        <p:origin x="72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6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microsoft.com/office/2011/relationships/chartColorStyle" Target="colors1.xml"/><Relationship Id="rId1" Type="http://schemas.microsoft.com/office/2011/relationships/chartStyle" Target="style1.xml"/><Relationship Id="rId6" Type="http://schemas.openxmlformats.org/officeDocument/2006/relationships/package" Target="../embeddings/Microsoft_Excel_Worksheet.xlsx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3.xlsx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microsoft.com/office/2011/relationships/chartColorStyle" Target="colors2.xml"/><Relationship Id="rId1" Type="http://schemas.microsoft.com/office/2011/relationships/chartStyle" Target="style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package" Target="../embeddings/Microsoft_Excel_Worksheet4.xlsx"/><Relationship Id="rId4" Type="http://schemas.openxmlformats.org/officeDocument/2006/relationships/image" Target="../media/image25.png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package" Target="../embeddings/Microsoft_Excel_Worksheet5.xlsx"/><Relationship Id="rId2" Type="http://schemas.microsoft.com/office/2011/relationships/chartColorStyle" Target="colors4.xml"/><Relationship Id="rId1" Type="http://schemas.microsoft.com/office/2011/relationships/chartStyle" Target="style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ubbleChart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Hodnoty osy Y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722-4377-9F76-906C24FD4B4A}"/>
              </c:ext>
            </c:extLst>
          </c:dPt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722-4377-9F76-906C24FD4B4A}"/>
              </c:ext>
            </c:extLst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5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9722-4377-9F76-906C24FD4B4A}"/>
              </c:ext>
            </c:extLst>
          </c:dPt>
          <c:xVal>
            <c:numRef>
              <c:f>List1!$A$2:$A$4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List1!$B$2:$B$4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List1!$C$2:$C$4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0-9722-4377-9F76-906C24FD4B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766307544"/>
        <c:axId val="766307872"/>
      </c:bubbleChart>
      <c:valAx>
        <c:axId val="766307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66307872"/>
        <c:crosses val="autoZero"/>
        <c:crossBetween val="midCat"/>
      </c:valAx>
      <c:valAx>
        <c:axId val="766307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663075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6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86-4C42-ABE1-F7B0B5A98814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86-4C42-ABE1-F7B0B5A98814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86-4C42-ABE1-F7B0B5A98814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388032840"/>
        <c:axId val="674209296"/>
        <c:axId val="751326584"/>
      </c:surface3DChart>
      <c:catAx>
        <c:axId val="388032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  <c:auto val="1"/>
        <c:lblAlgn val="ctr"/>
        <c:lblOffset val="100"/>
        <c:noMultiLvlLbl val="0"/>
      </c:catAx>
      <c:valAx>
        <c:axId val="67420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8032840"/>
        <c:crosses val="autoZero"/>
        <c:crossBetween val="midCat"/>
      </c:valAx>
      <c:serAx>
        <c:axId val="7513265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86-4C42-ABE1-F7B0B5A98814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86-4C42-ABE1-F7B0B5A98814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86-4C42-ABE1-F7B0B5A98814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388032840"/>
        <c:axId val="674209296"/>
        <c:axId val="751326584"/>
      </c:surface3DChart>
      <c:catAx>
        <c:axId val="388032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  <c:auto val="1"/>
        <c:lblAlgn val="ctr"/>
        <c:lblOffset val="100"/>
        <c:noMultiLvlLbl val="0"/>
      </c:catAx>
      <c:valAx>
        <c:axId val="67420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8032840"/>
        <c:crosses val="autoZero"/>
        <c:crossBetween val="midCat"/>
      </c:valAx>
      <c:serAx>
        <c:axId val="7513265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101624015748E-2"/>
          <c:y val="3.5871183816979339E-2"/>
          <c:w val="0.93168983759842516"/>
          <c:h val="0.841853725279667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45-4EB6-837E-8D7BCBE7DBBC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E45-4EB6-837E-8D7BCBE7DBBC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E45-4EB6-837E-8D7BCBE7DBBC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>
              <a:blip xmlns:r="http://schemas.openxmlformats.org/officeDocument/2006/relationships" r:embed="rId6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E45-4EB6-837E-8D7BCBE7DBBC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7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BE45-4EB6-837E-8D7BCBE7DBBC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E45-4EB6-837E-8D7BCBE7DB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3"/>
        <c:axId val="696010056"/>
        <c:axId val="696004480"/>
      </c:barChart>
      <c:catAx>
        <c:axId val="696010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04480"/>
        <c:crosses val="autoZero"/>
        <c:auto val="1"/>
        <c:lblAlgn val="ctr"/>
        <c:lblOffset val="100"/>
        <c:noMultiLvlLbl val="0"/>
      </c:catAx>
      <c:valAx>
        <c:axId val="696004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100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8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101624015748E-2"/>
          <c:y val="3.5871183816979339E-2"/>
          <c:w val="0.93168983759842516"/>
          <c:h val="0.841853725279667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D3D-4F41-9703-6D84D52DFE69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D3D-4F41-9703-6D84D52DFE69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D3D-4F41-9703-6D84D52DFE69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D3D-4F41-9703-6D84D52DFE69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D3D-4F41-9703-6D84D52DFE69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D3D-4F41-9703-6D84D52DFE69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D3D-4F41-9703-6D84D52DFE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overlap val="33"/>
        <c:axId val="696010056"/>
        <c:axId val="696004480"/>
      </c:barChart>
      <c:catAx>
        <c:axId val="696010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04480"/>
        <c:crosses val="autoZero"/>
        <c:auto val="1"/>
        <c:lblAlgn val="ctr"/>
        <c:lblOffset val="100"/>
        <c:noMultiLvlLbl val="0"/>
      </c:catAx>
      <c:valAx>
        <c:axId val="696004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100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5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67-4F2B-B4FD-EA115CB207B3}"/>
            </c:ext>
          </c:extLst>
        </c:ser>
        <c:ser>
          <c:idx val="2"/>
          <c:order val="1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4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67-4F2B-B4FD-EA115CB207B3}"/>
            </c:ext>
          </c:extLst>
        </c:ser>
        <c:ser>
          <c:idx val="3"/>
          <c:order val="2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5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67-4F2B-B4FD-EA115CB207B3}"/>
            </c:ext>
          </c:extLst>
        </c:ser>
        <c:ser>
          <c:idx val="4"/>
          <c:order val="3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 dpi="0" rotWithShape="1">
                <a:blip xmlns:r="http://schemas.openxmlformats.org/officeDocument/2006/relationships" r:embed="rId6">
                  <a:alphaModFix amt="80000"/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467-4F2B-B4FD-EA115CB207B3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467-4F2B-B4FD-EA115CB207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30"/>
        <c:axId val="693463688"/>
        <c:axId val="693463032"/>
      </c:barChart>
      <c:catAx>
        <c:axId val="693463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032"/>
        <c:crosses val="autoZero"/>
        <c:auto val="1"/>
        <c:lblAlgn val="ctr"/>
        <c:lblOffset val="100"/>
        <c:noMultiLvlLbl val="0"/>
      </c:catAx>
      <c:valAx>
        <c:axId val="693463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7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24-46D1-8209-74448A0E5732}"/>
            </c:ext>
          </c:extLst>
        </c:ser>
        <c:ser>
          <c:idx val="2"/>
          <c:order val="1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24-46D1-8209-74448A0E5732}"/>
            </c:ext>
          </c:extLst>
        </c:ser>
        <c:ser>
          <c:idx val="3"/>
          <c:order val="2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24-46D1-8209-74448A0E5732}"/>
            </c:ext>
          </c:extLst>
        </c:ser>
        <c:ser>
          <c:idx val="4"/>
          <c:order val="3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 dpi="0" rotWithShape="1">
                <a:blip xmlns:r="http://schemas.openxmlformats.org/officeDocument/2006/relationships" r:embed="rId3"/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624-46D1-8209-74448A0E5732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624-46D1-8209-74448A0E57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30"/>
        <c:axId val="693463688"/>
        <c:axId val="693463032"/>
      </c:barChart>
      <c:catAx>
        <c:axId val="693463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032"/>
        <c:crosses val="autoZero"/>
        <c:auto val="1"/>
        <c:lblAlgn val="ctr"/>
        <c:lblOffset val="100"/>
        <c:noMultiLvlLbl val="0"/>
      </c:catAx>
      <c:valAx>
        <c:axId val="693463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graf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gradFill rotWithShape="1">
                <a:gsLst>
                  <a:gs pos="100000">
                    <a:srgbClr val="212465"/>
                  </a:gs>
                  <a:gs pos="0">
                    <a:srgbClr val="1E3A84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D2A-42CF-B7DA-D3494E84CF32}"/>
              </c:ext>
            </c:extLst>
          </c:dPt>
          <c:dPt>
            <c:idx val="1"/>
            <c:bubble3D val="0"/>
            <c:spPr>
              <a:gradFill rotWithShape="1">
                <a:gsLst>
                  <a:gs pos="100000">
                    <a:srgbClr val="C30000"/>
                  </a:gs>
                  <a:gs pos="0">
                    <a:srgbClr val="FE0000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2D2A-42CF-B7DA-D3494E84CF32}"/>
              </c:ext>
            </c:extLst>
          </c:dPt>
          <c:dPt>
            <c:idx val="2"/>
            <c:bubble3D val="0"/>
            <c:spPr>
              <a:gradFill rotWithShape="1">
                <a:gsLst>
                  <a:gs pos="100000">
                    <a:srgbClr val="F2AC1B"/>
                  </a:gs>
                  <a:gs pos="0">
                    <a:srgbClr val="FACD1C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2D2A-42CF-B7DA-D3494E84CF32}"/>
              </c:ext>
            </c:extLst>
          </c:dPt>
          <c:dPt>
            <c:idx val="3"/>
            <c:bubble3D val="0"/>
            <c:spPr>
              <a:gradFill rotWithShape="1">
                <a:gsLst>
                  <a:gs pos="100000">
                    <a:srgbClr val="CCDD1E"/>
                  </a:gs>
                  <a:gs pos="0">
                    <a:srgbClr val="91BE28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2D2A-42CF-B7DA-D3494E84CF32}"/>
              </c:ext>
            </c:extLst>
          </c:dPt>
          <c:cat>
            <c:strRef>
              <c:f>List1!$A$2:$A$5</c:f>
              <c:strCache>
                <c:ptCount val="4"/>
                <c:pt idx="0">
                  <c:v>1. čtvrt.</c:v>
                </c:pt>
                <c:pt idx="1">
                  <c:v>2. čtvrt.</c:v>
                </c:pt>
                <c:pt idx="2">
                  <c:v>3. čtvrt.</c:v>
                </c:pt>
                <c:pt idx="3">
                  <c:v>4. čtvrt.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2A-42CF-B7DA-D3494E84CF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0"/>
        <c:holeSize val="5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graf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gradFill rotWithShape="1">
                <a:gsLst>
                  <a:gs pos="100000">
                    <a:srgbClr val="212465">
                      <a:alpha val="20000"/>
                    </a:srgbClr>
                  </a:gs>
                  <a:gs pos="0">
                    <a:srgbClr val="1E3A84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D2-437C-B044-B81F121DD86D}"/>
              </c:ext>
            </c:extLst>
          </c:dPt>
          <c:dPt>
            <c:idx val="1"/>
            <c:bubble3D val="0"/>
            <c:spPr>
              <a:gradFill rotWithShape="1">
                <a:gsLst>
                  <a:gs pos="100000">
                    <a:srgbClr val="C30000">
                      <a:alpha val="20000"/>
                    </a:srgbClr>
                  </a:gs>
                  <a:gs pos="0">
                    <a:srgbClr val="FE0000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D2-437C-B044-B81F121DD86D}"/>
              </c:ext>
            </c:extLst>
          </c:dPt>
          <c:dPt>
            <c:idx val="2"/>
            <c:bubble3D val="0"/>
            <c:spPr>
              <a:gradFill rotWithShape="1">
                <a:gsLst>
                  <a:gs pos="100000">
                    <a:srgbClr val="F2AC1B">
                      <a:alpha val="20000"/>
                    </a:srgbClr>
                  </a:gs>
                  <a:gs pos="0">
                    <a:srgbClr val="FACD1C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38D2-437C-B044-B81F121DD86D}"/>
              </c:ext>
            </c:extLst>
          </c:dPt>
          <c:dPt>
            <c:idx val="3"/>
            <c:bubble3D val="0"/>
            <c:spPr>
              <a:gradFill rotWithShape="1">
                <a:gsLst>
                  <a:gs pos="100000">
                    <a:srgbClr val="CCDD1E">
                      <a:alpha val="20000"/>
                    </a:srgbClr>
                  </a:gs>
                  <a:gs pos="0">
                    <a:srgbClr val="91BE28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38D2-437C-B044-B81F121DD86D}"/>
              </c:ext>
            </c:extLst>
          </c:dPt>
          <c:cat>
            <c:strRef>
              <c:f>List1!$A$2:$A$5</c:f>
              <c:strCache>
                <c:ptCount val="4"/>
                <c:pt idx="0">
                  <c:v>1. čtvrt.</c:v>
                </c:pt>
                <c:pt idx="1">
                  <c:v>2. čtvrt.</c:v>
                </c:pt>
                <c:pt idx="2">
                  <c:v>3. čtvrt.</c:v>
                </c:pt>
                <c:pt idx="3">
                  <c:v>4. čtvrt.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8D2-437C-B044-B81F121DD8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0"/>
        <c:holeSize val="5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ECBF8BCF-B9F9-4F27-AC27-908A42CD7D1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75C006F2-3284-4EB7-AE06-6F8EA48F80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6D521-06CB-4D40-8435-210DDBD93DED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937B235-817A-4B15-BD23-3F1293A9F8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0BA9D8D-F3C4-4658-B24D-F7FE8A87BC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F0E48-2C97-43BC-9D73-8A89B3A4537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237767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23276-DD71-4258-B4B5-32184A78F15F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EA2D0-AC3A-4CC6-A1DA-73111DB80A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50245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9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E8B0CD17-D4E6-4425-81C3-D568374619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079" y="5368955"/>
            <a:ext cx="1127384" cy="1127384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D644F049-B42E-4B48-B872-E0AD62F70C4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88079" y="5369539"/>
            <a:ext cx="1126800" cy="1126800"/>
          </a:xfrm>
          <a:prstGeom prst="rect">
            <a:avLst/>
          </a:prstGeom>
        </p:spPr>
      </p:pic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A460210D-E7BE-4926-9768-F82C944353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87495" y="5368955"/>
            <a:ext cx="1127384" cy="1127384"/>
          </a:xfrm>
          <a:prstGeom prst="rect">
            <a:avLst/>
          </a:prstGeom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BC8CD79C-AADA-4B92-905C-AC07E0C8AC3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86911" y="5368955"/>
            <a:ext cx="1127384" cy="1127384"/>
          </a:xfrm>
          <a:prstGeom prst="rect">
            <a:avLst/>
          </a:prstGeom>
        </p:spPr>
      </p:pic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6229C62F-DF22-42C1-913D-CB7CD0FF8C4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586911" y="5368955"/>
            <a:ext cx="1127384" cy="112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859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5574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01387576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5026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0751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910410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2358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912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675026817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49044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56705369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AC59C512-8891-4956-AA6C-312CB442FA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516" y="753823"/>
            <a:ext cx="1127384" cy="1127384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6E934515-D977-43CC-B586-E2AB3223119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33713" y="538354"/>
            <a:ext cx="1558322" cy="1558322"/>
          </a:xfrm>
          <a:prstGeom prst="rect">
            <a:avLst/>
          </a:prstGeom>
        </p:spPr>
      </p:pic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1709AA71-D8B8-4B77-B742-7F95DBC04FF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33713" y="538354"/>
            <a:ext cx="1558322" cy="1558322"/>
          </a:xfrm>
          <a:prstGeom prst="rect">
            <a:avLst/>
          </a:prstGeom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C4529CDB-4BD0-4403-AE9C-5DC123FCC2C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33713" y="538355"/>
            <a:ext cx="1558321" cy="1558321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0D4D0E42-8E3D-4759-B9A1-E3447E06B93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33712" y="538353"/>
            <a:ext cx="1558322" cy="155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9131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63648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761354276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76806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686860466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5297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D644F049-B42E-4B48-B872-E0AD62F70C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69579" y="5159989"/>
            <a:ext cx="1126800" cy="1126800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B12569BF-C16D-4A07-A8D5-281B700765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69579" y="5159989"/>
            <a:ext cx="1126800" cy="1126800"/>
          </a:xfrm>
          <a:prstGeom prst="rect">
            <a:avLst/>
          </a:prstGeom>
        </p:spPr>
      </p:pic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1DC6251B-3771-49BE-A74F-E9F590283D5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68995" y="5159989"/>
            <a:ext cx="1127384" cy="1127384"/>
          </a:xfrm>
          <a:prstGeom prst="rect">
            <a:avLst/>
          </a:prstGeom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1E69DE18-3E64-4249-91CC-A6744506651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68995" y="5159989"/>
            <a:ext cx="1127384" cy="112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60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BE889001-08D3-40E5-9FBA-5A6FA7F1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80881" y="692040"/>
            <a:ext cx="1126800" cy="1126800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738C8113-9BE6-4E38-B73F-25C78BE7B3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80881" y="692040"/>
            <a:ext cx="1126800" cy="112680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3E213D4-3E49-4CE8-A4F2-BF9A578D96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62581" y="476279"/>
            <a:ext cx="1558322" cy="1558322"/>
          </a:xfrm>
          <a:prstGeom prst="rect">
            <a:avLst/>
          </a:prstGeom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69A800DB-7E36-4861-BF7B-80D1E87952B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62581" y="476279"/>
            <a:ext cx="1558322" cy="1558322"/>
          </a:xfrm>
          <a:prstGeom prst="rect">
            <a:avLst/>
          </a:prstGeom>
        </p:spPr>
      </p:pic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D16F4D89-960D-4AE9-8872-1A1C29BD530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62581" y="476279"/>
            <a:ext cx="1558322" cy="155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930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59645391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845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903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74998228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146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852C85E2-1C66-48CB-90BC-9B53980A102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82011" y="-448956"/>
            <a:ext cx="17178011" cy="7615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79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9B8D7360-F00B-4EB5-A8F4-B50BE6AF5586}"/>
              </a:ext>
            </a:extLst>
          </p:cNvPr>
          <p:cNvSpPr/>
          <p:nvPr userDrawn="1"/>
        </p:nvSpPr>
        <p:spPr>
          <a:xfrm>
            <a:off x="-328246" y="-246185"/>
            <a:ext cx="12989169" cy="73269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FF7ECC18-1011-4F54-8FF2-A7E21259165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74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čtverec&#10;&#10;Popis byl vytvořen automaticky">
            <a:extLst>
              <a:ext uri="{FF2B5EF4-FFF2-40B4-BE49-F238E27FC236}">
                <a16:creationId xmlns:a16="http://schemas.microsoft.com/office/drawing/2014/main" id="{0DE52247-0D64-4F00-8CB8-CED76A5384E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61534" y="-292191"/>
            <a:ext cx="16783825" cy="7442382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FADBF82D-9E68-4D52-B15D-E35E2E26DCD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61535" y="-292191"/>
            <a:ext cx="16783825" cy="7440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44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A21C9B3C-2E61-471D-9887-8DFA90E51473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5674" cy="82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247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47" r:id="rId2"/>
    <p:sldLayoutId id="2147483785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5F9FCA9D-26C9-43B1-8DFF-A0C4E93C0DD9}"/>
              </a:ext>
            </a:extLst>
          </p:cNvPr>
          <p:cNvSpPr/>
          <p:nvPr userDrawn="1"/>
        </p:nvSpPr>
        <p:spPr>
          <a:xfrm>
            <a:off x="-1" y="-213360"/>
            <a:ext cx="12496801" cy="7071360"/>
          </a:xfrm>
          <a:prstGeom prst="rect">
            <a:avLst/>
          </a:prstGeom>
          <a:gradFill flip="none" rotWithShape="1">
            <a:gsLst>
              <a:gs pos="0">
                <a:srgbClr val="9C1329"/>
              </a:gs>
              <a:gs pos="100000">
                <a:srgbClr val="ED1A20"/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52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>
            <a:extLst>
              <a:ext uri="{FF2B5EF4-FFF2-40B4-BE49-F238E27FC236}">
                <a16:creationId xmlns:a16="http://schemas.microsoft.com/office/drawing/2014/main" id="{8A071C3D-8547-45B8-9398-7509ADAD30DB}"/>
              </a:ext>
            </a:extLst>
          </p:cNvPr>
          <p:cNvSpPr/>
          <p:nvPr userDrawn="1"/>
        </p:nvSpPr>
        <p:spPr>
          <a:xfrm>
            <a:off x="-1" y="-213360"/>
            <a:ext cx="12496801" cy="7071360"/>
          </a:xfrm>
          <a:prstGeom prst="rect">
            <a:avLst/>
          </a:prstGeom>
          <a:gradFill flip="none" rotWithShape="1">
            <a:gsLst>
              <a:gs pos="0">
                <a:srgbClr val="9C1329"/>
              </a:gs>
              <a:gs pos="100000">
                <a:srgbClr val="ED1A20"/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06C3920D-80AB-43F2-9E64-84291AB9B045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5674" cy="82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4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6FDEA467-FF5B-4945-941B-F2886389C9B7}"/>
              </a:ext>
            </a:extLst>
          </p:cNvPr>
          <p:cNvSpPr/>
          <p:nvPr userDrawn="1"/>
        </p:nvSpPr>
        <p:spPr>
          <a:xfrm>
            <a:off x="-1" y="-213360"/>
            <a:ext cx="12496801" cy="7071360"/>
          </a:xfrm>
          <a:prstGeom prst="rect">
            <a:avLst/>
          </a:prstGeom>
          <a:gradFill flip="none" rotWithShape="1">
            <a:gsLst>
              <a:gs pos="0">
                <a:srgbClr val="9C1329"/>
              </a:gs>
              <a:gs pos="100000">
                <a:srgbClr val="ED1A20"/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88B68467-88D1-41FB-88EC-069C69377C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46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8158CAA8-FED7-4ADB-AD58-921A00D6BF99}"/>
              </a:ext>
            </a:extLst>
          </p:cNvPr>
          <p:cNvSpPr/>
          <p:nvPr userDrawn="1"/>
        </p:nvSpPr>
        <p:spPr>
          <a:xfrm>
            <a:off x="-73633" y="-106680"/>
            <a:ext cx="12496801" cy="7071360"/>
          </a:xfrm>
          <a:prstGeom prst="rect">
            <a:avLst/>
          </a:prstGeom>
          <a:solidFill>
            <a:srgbClr val="670D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897B94F4-D723-48E4-9331-3A3C57C077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1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>
            <a:extLst>
              <a:ext uri="{FF2B5EF4-FFF2-40B4-BE49-F238E27FC236}">
                <a16:creationId xmlns:a16="http://schemas.microsoft.com/office/drawing/2014/main" id="{40FC30D3-D107-4BFD-87ED-5DAD06EC49D4}"/>
              </a:ext>
            </a:extLst>
          </p:cNvPr>
          <p:cNvSpPr/>
          <p:nvPr userDrawn="1"/>
        </p:nvSpPr>
        <p:spPr>
          <a:xfrm>
            <a:off x="0" y="0"/>
            <a:ext cx="12496801" cy="7071360"/>
          </a:xfrm>
          <a:prstGeom prst="rect">
            <a:avLst/>
          </a:prstGeom>
          <a:solidFill>
            <a:srgbClr val="670D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8FF9C67B-433B-44CE-9AC9-F5D0A89A017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85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9B8D7360-F00B-4EB5-A8F4-B50BE6AF5586}"/>
              </a:ext>
            </a:extLst>
          </p:cNvPr>
          <p:cNvSpPr/>
          <p:nvPr userDrawn="1"/>
        </p:nvSpPr>
        <p:spPr>
          <a:xfrm>
            <a:off x="-328246" y="-246185"/>
            <a:ext cx="12989169" cy="73269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4A9F9214-C72E-4B62-BB0D-B46BE566096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833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necyklopedie.org/wiki/Kloubov%C3%A9_letadlo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sv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37.svg"/><Relationship Id="rId7" Type="http://schemas.openxmlformats.org/officeDocument/2006/relationships/image" Target="../media/image41.sv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0.png"/><Relationship Id="rId5" Type="http://schemas.openxmlformats.org/officeDocument/2006/relationships/image" Target="../media/image39.svg"/><Relationship Id="rId4" Type="http://schemas.openxmlformats.org/officeDocument/2006/relationships/image" Target="../media/image38.png"/><Relationship Id="rId9" Type="http://schemas.openxmlformats.org/officeDocument/2006/relationships/image" Target="../media/image15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4A474C56-36D6-41A7-9A4B-826E7686988A}"/>
              </a:ext>
            </a:extLst>
          </p:cNvPr>
          <p:cNvSpPr txBox="1"/>
          <p:nvPr/>
        </p:nvSpPr>
        <p:spPr>
          <a:xfrm>
            <a:off x="1115525" y="2374790"/>
            <a:ext cx="3468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B9AD2E4-5837-4815-B1EB-508D06E7FC17}"/>
              </a:ext>
            </a:extLst>
          </p:cNvPr>
          <p:cNvSpPr txBox="1"/>
          <p:nvPr/>
        </p:nvSpPr>
        <p:spPr>
          <a:xfrm>
            <a:off x="1115525" y="3205787"/>
            <a:ext cx="2974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337366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6BE1E76-A99E-43EA-A1A3-477EE5B78C7D}"/>
              </a:ext>
            </a:extLst>
          </p:cNvPr>
          <p:cNvSpPr txBox="1"/>
          <p:nvPr/>
        </p:nvSpPr>
        <p:spPr>
          <a:xfrm>
            <a:off x="1914502" y="855754"/>
            <a:ext cx="7949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8D0157C4-9AE4-44D7-BE33-F4557A84B57F}"/>
              </a:ext>
            </a:extLst>
          </p:cNvPr>
          <p:cNvSpPr/>
          <p:nvPr/>
        </p:nvSpPr>
        <p:spPr>
          <a:xfrm>
            <a:off x="1914502" y="2441624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189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Osoby</a:t>
            </a: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4D40C042-2B0E-4F55-ACE0-2BCF742E6D38}"/>
              </a:ext>
            </a:extLst>
          </p:cNvPr>
          <p:cNvSpPr/>
          <p:nvPr/>
        </p:nvSpPr>
        <p:spPr>
          <a:xfrm>
            <a:off x="4032862" y="2441624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189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Technické vybavení</a:t>
            </a:r>
          </a:p>
        </p:txBody>
      </p:sp>
      <p:sp>
        <p:nvSpPr>
          <p:cNvPr id="5" name="Ovál 4">
            <a:extLst>
              <a:ext uri="{FF2B5EF4-FFF2-40B4-BE49-F238E27FC236}">
                <a16:creationId xmlns:a16="http://schemas.microsoft.com/office/drawing/2014/main" id="{3AA539CD-70E6-4440-A64B-25431467BCC8}"/>
              </a:ext>
            </a:extLst>
          </p:cNvPr>
          <p:cNvSpPr/>
          <p:nvPr/>
        </p:nvSpPr>
        <p:spPr>
          <a:xfrm>
            <a:off x="6151222" y="2377440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9C1329">
                  <a:shade val="30000"/>
                  <a:satMod val="115000"/>
                </a:srgbClr>
              </a:gs>
              <a:gs pos="50000">
                <a:srgbClr val="9C1329">
                  <a:shade val="67500"/>
                  <a:satMod val="115000"/>
                </a:srgbClr>
              </a:gs>
              <a:gs pos="100000">
                <a:srgbClr val="9C132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Zpracování</a:t>
            </a:r>
          </a:p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informací</a:t>
            </a:r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444C7059-3498-454D-A9C0-C50E56A29CA3}"/>
              </a:ext>
            </a:extLst>
          </p:cNvPr>
          <p:cNvSpPr/>
          <p:nvPr/>
        </p:nvSpPr>
        <p:spPr>
          <a:xfrm>
            <a:off x="8269582" y="2377440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9C1329">
                  <a:shade val="30000"/>
                  <a:satMod val="115000"/>
                </a:srgbClr>
              </a:gs>
              <a:gs pos="50000">
                <a:srgbClr val="9C1329">
                  <a:shade val="67500"/>
                  <a:satMod val="115000"/>
                </a:srgbClr>
              </a:gs>
              <a:gs pos="100000">
                <a:srgbClr val="9C1329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Poskytnutí</a:t>
            </a:r>
          </a:p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informací</a:t>
            </a:r>
          </a:p>
        </p:txBody>
      </p:sp>
    </p:spTree>
    <p:extLst>
      <p:ext uri="{BB962C8B-B14F-4D97-AF65-F5344CB8AC3E}">
        <p14:creationId xmlns:p14="http://schemas.microsoft.com/office/powerpoint/2010/main" val="3156088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4EFAC21C-9BF9-4A0B-B6BD-DBB076A7EAC6}"/>
              </a:ext>
            </a:extLst>
          </p:cNvPr>
          <p:cNvSpPr txBox="1"/>
          <p:nvPr/>
        </p:nvSpPr>
        <p:spPr>
          <a:xfrm>
            <a:off x="2096382" y="1902045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B6A253F4-DEC7-490B-8262-840E4D00FD18}"/>
              </a:ext>
            </a:extLst>
          </p:cNvPr>
          <p:cNvSpPr txBox="1"/>
          <p:nvPr/>
        </p:nvSpPr>
        <p:spPr>
          <a:xfrm>
            <a:off x="2096382" y="2964770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18AF286D-56E1-43C2-AC47-D22A5AB61942}"/>
              </a:ext>
            </a:extLst>
          </p:cNvPr>
          <p:cNvSpPr txBox="1"/>
          <p:nvPr/>
        </p:nvSpPr>
        <p:spPr>
          <a:xfrm>
            <a:off x="2096381" y="4027495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B92F2E18-4393-4B36-B875-40F961F8E5A4}"/>
              </a:ext>
            </a:extLst>
          </p:cNvPr>
          <p:cNvSpPr/>
          <p:nvPr/>
        </p:nvSpPr>
        <p:spPr>
          <a:xfrm>
            <a:off x="4331847" y="2277633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3C575452-9F35-40CC-A888-C820C58E25FD}"/>
              </a:ext>
            </a:extLst>
          </p:cNvPr>
          <p:cNvSpPr/>
          <p:nvPr/>
        </p:nvSpPr>
        <p:spPr>
          <a:xfrm>
            <a:off x="4331847" y="3395211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6180E066-7633-49FE-A692-D0F0E15BBC0E}"/>
              </a:ext>
            </a:extLst>
          </p:cNvPr>
          <p:cNvSpPr/>
          <p:nvPr/>
        </p:nvSpPr>
        <p:spPr>
          <a:xfrm>
            <a:off x="4331847" y="4395572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8CC70EC0-997D-4E39-99F3-F7602A621185}"/>
              </a:ext>
            </a:extLst>
          </p:cNvPr>
          <p:cNvSpPr txBox="1"/>
          <p:nvPr/>
        </p:nvSpPr>
        <p:spPr>
          <a:xfrm>
            <a:off x="5343667" y="1794363"/>
            <a:ext cx="1394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233EF9B3-8FF0-4729-95D2-23755F659112}"/>
              </a:ext>
            </a:extLst>
          </p:cNvPr>
          <p:cNvSpPr txBox="1"/>
          <p:nvPr/>
        </p:nvSpPr>
        <p:spPr>
          <a:xfrm>
            <a:off x="5411602" y="2854612"/>
            <a:ext cx="1394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820ED8F-3CBC-44E3-B680-DE66C90C0262}"/>
              </a:ext>
            </a:extLst>
          </p:cNvPr>
          <p:cNvSpPr txBox="1"/>
          <p:nvPr/>
        </p:nvSpPr>
        <p:spPr>
          <a:xfrm>
            <a:off x="5228993" y="3818419"/>
            <a:ext cx="1734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ál 10">
            <a:extLst>
              <a:ext uri="{FF2B5EF4-FFF2-40B4-BE49-F238E27FC236}">
                <a16:creationId xmlns:a16="http://schemas.microsoft.com/office/drawing/2014/main" id="{587321C0-9D99-4FD4-A6BD-01E5E6755F64}"/>
              </a:ext>
            </a:extLst>
          </p:cNvPr>
          <p:cNvSpPr/>
          <p:nvPr/>
        </p:nvSpPr>
        <p:spPr>
          <a:xfrm>
            <a:off x="4059380" y="1629577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6ED29F31-F8F6-454C-A14D-1F3A4927FD04}"/>
              </a:ext>
            </a:extLst>
          </p:cNvPr>
          <p:cNvSpPr/>
          <p:nvPr/>
        </p:nvSpPr>
        <p:spPr>
          <a:xfrm>
            <a:off x="4059380" y="2768446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3" name="Ovál 12">
            <a:extLst>
              <a:ext uri="{FF2B5EF4-FFF2-40B4-BE49-F238E27FC236}">
                <a16:creationId xmlns:a16="http://schemas.microsoft.com/office/drawing/2014/main" id="{ED2C2E76-30D9-4C3A-B11E-A1D114C5B566}"/>
              </a:ext>
            </a:extLst>
          </p:cNvPr>
          <p:cNvSpPr/>
          <p:nvPr/>
        </p:nvSpPr>
        <p:spPr>
          <a:xfrm>
            <a:off x="4059380" y="3812861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4" name="Ovál 13">
            <a:extLst>
              <a:ext uri="{FF2B5EF4-FFF2-40B4-BE49-F238E27FC236}">
                <a16:creationId xmlns:a16="http://schemas.microsoft.com/office/drawing/2014/main" id="{C2F862FB-F1A2-4526-B131-C94D947DAD02}"/>
              </a:ext>
            </a:extLst>
          </p:cNvPr>
          <p:cNvSpPr/>
          <p:nvPr/>
        </p:nvSpPr>
        <p:spPr>
          <a:xfrm>
            <a:off x="7512535" y="1608760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5" name="Ovál 14">
            <a:extLst>
              <a:ext uri="{FF2B5EF4-FFF2-40B4-BE49-F238E27FC236}">
                <a16:creationId xmlns:a16="http://schemas.microsoft.com/office/drawing/2014/main" id="{BC14D3FE-5882-49BE-A137-29D6A5F854F4}"/>
              </a:ext>
            </a:extLst>
          </p:cNvPr>
          <p:cNvSpPr/>
          <p:nvPr/>
        </p:nvSpPr>
        <p:spPr>
          <a:xfrm>
            <a:off x="7512534" y="2757534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6" name="Ovál 15">
            <a:extLst>
              <a:ext uri="{FF2B5EF4-FFF2-40B4-BE49-F238E27FC236}">
                <a16:creationId xmlns:a16="http://schemas.microsoft.com/office/drawing/2014/main" id="{75FA2EC6-3929-4655-91D9-89A2437B0C71}"/>
              </a:ext>
            </a:extLst>
          </p:cNvPr>
          <p:cNvSpPr/>
          <p:nvPr/>
        </p:nvSpPr>
        <p:spPr>
          <a:xfrm>
            <a:off x="7479549" y="3793920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873750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9FCAEC6-573F-4BFE-B40A-C6CE65B07656}"/>
              </a:ext>
            </a:extLst>
          </p:cNvPr>
          <p:cNvSpPr txBox="1"/>
          <p:nvPr/>
        </p:nvSpPr>
        <p:spPr>
          <a:xfrm>
            <a:off x="1383837" y="1032440"/>
            <a:ext cx="8252532" cy="2185214"/>
          </a:xfrm>
          <a:prstGeom prst="round1Rect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cs-CZ" sz="1200" b="1" dirty="0">
              <a:solidFill>
                <a:schemeClr val="bg1"/>
              </a:solidFill>
            </a:endParaRPr>
          </a:p>
          <a:p>
            <a:r>
              <a:rPr lang="cs-CZ" sz="2800" b="1" dirty="0">
                <a:solidFill>
                  <a:schemeClr val="bg1"/>
                </a:solidFill>
              </a:rPr>
              <a:t>Regionální politika EU se především opírá o investice. Podporuje vznik nových pracovních míst, konkurenceschopnost, hospodářský růst, vyšší kvalitu života a udržitelný rozvoj. (Evropská komise, 2022)</a:t>
            </a:r>
          </a:p>
          <a:p>
            <a:endParaRPr lang="cs-CZ" sz="1200" b="1" dirty="0">
              <a:solidFill>
                <a:schemeClr val="bg1"/>
              </a:solidFill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82381F35-63FF-469A-864C-86F444BD2018}"/>
              </a:ext>
            </a:extLst>
          </p:cNvPr>
          <p:cNvSpPr txBox="1"/>
          <p:nvPr/>
        </p:nvSpPr>
        <p:spPr>
          <a:xfrm>
            <a:off x="1383837" y="3622762"/>
            <a:ext cx="84663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Mezi základní cíle regionální politiky (ČR) patří udržitelný rozvoj regionů zaměřený na jejich soudržnost a zvyšování konkurenceschopnosti: každý region by měl mít příležitosti ke svému vyváženému rozvoji odpovídajícímu jeho potenciálu a specifickým stránkám. Zvláštní pozornost věnuje regionální politika (ČR) také specifickým problémům rozvoje měst a venkovských oblastí. (Ministerstvo pro místní rozvoj, 2022)</a:t>
            </a:r>
          </a:p>
          <a:p>
            <a:pPr algn="ctr"/>
            <a:endParaRPr lang="cs-CZ" b="1" dirty="0">
              <a:solidFill>
                <a:srgbClr val="0F4B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b="1" dirty="0">
              <a:solidFill>
                <a:srgbClr val="0F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595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A85D8A49-4DF1-407C-A1E2-61F85406CB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sp>
        <p:nvSpPr>
          <p:cNvPr id="22" name="TextovéPole 21">
            <a:extLst>
              <a:ext uri="{FF2B5EF4-FFF2-40B4-BE49-F238E27FC236}">
                <a16:creationId xmlns:a16="http://schemas.microsoft.com/office/drawing/2014/main" id="{976BCFA2-C865-4544-ADB8-858FB5F1DD12}"/>
              </a:ext>
            </a:extLst>
          </p:cNvPr>
          <p:cNvSpPr txBox="1"/>
          <p:nvPr/>
        </p:nvSpPr>
        <p:spPr>
          <a:xfrm>
            <a:off x="8092714" y="2341445"/>
            <a:ext cx="2396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Text k dané tématice.</a:t>
            </a:r>
          </a:p>
          <a:p>
            <a:r>
              <a:rPr lang="cs-CZ" sz="2000" dirty="0"/>
              <a:t>Ji zasykl plátěném světský. Text k dané tématice. Ji zasykl plátěném světský</a:t>
            </a:r>
          </a:p>
          <a:p>
            <a:endParaRPr lang="cs-CZ" sz="2000" dirty="0"/>
          </a:p>
        </p:txBody>
      </p:sp>
      <p:graphicFrame>
        <p:nvGraphicFramePr>
          <p:cNvPr id="13" name="Graf 12">
            <a:extLst>
              <a:ext uri="{FF2B5EF4-FFF2-40B4-BE49-F238E27FC236}">
                <a16:creationId xmlns:a16="http://schemas.microsoft.com/office/drawing/2014/main" id="{3B7FDF93-F669-43DF-90B1-8EB1D829B2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7492739"/>
              </p:ext>
            </p:extLst>
          </p:nvPr>
        </p:nvGraphicFramePr>
        <p:xfrm>
          <a:off x="884047" y="1194854"/>
          <a:ext cx="6430479" cy="4286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8258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FAD2D99E-BAAF-4CE4-94B8-BED81F420B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9272695"/>
              </p:ext>
            </p:extLst>
          </p:nvPr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" name="Volný tvar: obrazec 38">
            <a:extLst>
              <a:ext uri="{FF2B5EF4-FFF2-40B4-BE49-F238E27FC236}">
                <a16:creationId xmlns:a16="http://schemas.microsoft.com/office/drawing/2014/main" id="{B6A42ED8-80B6-4ABA-8A40-F8634ED9E767}"/>
              </a:ext>
            </a:extLst>
          </p:cNvPr>
          <p:cNvSpPr/>
          <p:nvPr/>
        </p:nvSpPr>
        <p:spPr>
          <a:xfrm>
            <a:off x="976057" y="2753931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211F5D"/>
              </a:gs>
              <a:gs pos="0">
                <a:srgbClr val="1E3A84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1" name="Volný tvar: obrazec 40">
            <a:extLst>
              <a:ext uri="{FF2B5EF4-FFF2-40B4-BE49-F238E27FC236}">
                <a16:creationId xmlns:a16="http://schemas.microsoft.com/office/drawing/2014/main" id="{6B7C20EE-7370-433F-B371-0B70DBCD62B1}"/>
              </a:ext>
            </a:extLst>
          </p:cNvPr>
          <p:cNvSpPr/>
          <p:nvPr/>
        </p:nvSpPr>
        <p:spPr>
          <a:xfrm>
            <a:off x="4163060" y="275392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ACD1C"/>
              </a:gs>
              <a:gs pos="0">
                <a:srgbClr val="F2AA1B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2" name="Volný tvar: obrazec 41">
            <a:extLst>
              <a:ext uri="{FF2B5EF4-FFF2-40B4-BE49-F238E27FC236}">
                <a16:creationId xmlns:a16="http://schemas.microsoft.com/office/drawing/2014/main" id="{5244F5AD-9D40-42B1-AB5C-5C2FB9F5F75C}"/>
              </a:ext>
            </a:extLst>
          </p:cNvPr>
          <p:cNvSpPr/>
          <p:nvPr/>
        </p:nvSpPr>
        <p:spPr>
          <a:xfrm>
            <a:off x="1767117" y="2753930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E0000"/>
              </a:gs>
              <a:gs pos="0">
                <a:srgbClr val="C0000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3" name="Volný tvar: obrazec 42">
            <a:extLst>
              <a:ext uri="{FF2B5EF4-FFF2-40B4-BE49-F238E27FC236}">
                <a16:creationId xmlns:a16="http://schemas.microsoft.com/office/drawing/2014/main" id="{B2AE8F3C-072D-4E27-9B40-0A6C4EB3A516}"/>
              </a:ext>
            </a:extLst>
          </p:cNvPr>
          <p:cNvSpPr/>
          <p:nvPr/>
        </p:nvSpPr>
        <p:spPr>
          <a:xfrm>
            <a:off x="4954120" y="275392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206C8C"/>
              </a:gs>
              <a:gs pos="100000">
                <a:srgbClr val="66B1D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4" name="Volný tvar: obrazec 43">
            <a:extLst>
              <a:ext uri="{FF2B5EF4-FFF2-40B4-BE49-F238E27FC236}">
                <a16:creationId xmlns:a16="http://schemas.microsoft.com/office/drawing/2014/main" id="{869A382C-411C-4D4D-8406-9804FC930C50}"/>
              </a:ext>
            </a:extLst>
          </p:cNvPr>
          <p:cNvSpPr/>
          <p:nvPr/>
        </p:nvSpPr>
        <p:spPr>
          <a:xfrm>
            <a:off x="2580940" y="275392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8EBC28"/>
              </a:gs>
              <a:gs pos="100000">
                <a:srgbClr val="CCDD1E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5" name="Volný tvar: obrazec 44">
            <a:extLst>
              <a:ext uri="{FF2B5EF4-FFF2-40B4-BE49-F238E27FC236}">
                <a16:creationId xmlns:a16="http://schemas.microsoft.com/office/drawing/2014/main" id="{3AE80721-18A0-4E00-AEA5-584B6996303E}"/>
              </a:ext>
            </a:extLst>
          </p:cNvPr>
          <p:cNvSpPr/>
          <p:nvPr/>
        </p:nvSpPr>
        <p:spPr>
          <a:xfrm>
            <a:off x="3372000" y="275392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984A1E"/>
              </a:gs>
              <a:gs pos="100000">
                <a:srgbClr val="E6594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6" name="TextovéPole 45">
            <a:extLst>
              <a:ext uri="{FF2B5EF4-FFF2-40B4-BE49-F238E27FC236}">
                <a16:creationId xmlns:a16="http://schemas.microsoft.com/office/drawing/2014/main" id="{7FE6909D-F19D-455B-8ADC-1BEBD3068BAE}"/>
              </a:ext>
            </a:extLst>
          </p:cNvPr>
          <p:cNvSpPr txBox="1"/>
          <p:nvPr/>
        </p:nvSpPr>
        <p:spPr>
          <a:xfrm>
            <a:off x="1937349" y="832652"/>
            <a:ext cx="4502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</a:t>
            </a:r>
            <a:r>
              <a:rPr lang="cs-CZ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emelents</a:t>
            </a:r>
            <a:endParaRPr lang="cs-CZ" sz="3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Volný tvar: obrazec 46">
            <a:extLst>
              <a:ext uri="{FF2B5EF4-FFF2-40B4-BE49-F238E27FC236}">
                <a16:creationId xmlns:a16="http://schemas.microsoft.com/office/drawing/2014/main" id="{A8DE79DD-338D-42D6-B793-F3BD8A908FC7}"/>
              </a:ext>
            </a:extLst>
          </p:cNvPr>
          <p:cNvSpPr/>
          <p:nvPr/>
        </p:nvSpPr>
        <p:spPr>
          <a:xfrm rot="5400000">
            <a:off x="7785630" y="561712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211F5D"/>
              </a:gs>
              <a:gs pos="0">
                <a:srgbClr val="1E3A84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8" name="Volný tvar: obrazec 47">
            <a:extLst>
              <a:ext uri="{FF2B5EF4-FFF2-40B4-BE49-F238E27FC236}">
                <a16:creationId xmlns:a16="http://schemas.microsoft.com/office/drawing/2014/main" id="{8550F0A8-C253-4CE4-BF24-811A08CA74F3}"/>
              </a:ext>
            </a:extLst>
          </p:cNvPr>
          <p:cNvSpPr/>
          <p:nvPr/>
        </p:nvSpPr>
        <p:spPr>
          <a:xfrm rot="5400000">
            <a:off x="7757597" y="359364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ACD1C"/>
              </a:gs>
              <a:gs pos="0">
                <a:srgbClr val="F2AA1B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9" name="Volný tvar: obrazec 48">
            <a:extLst>
              <a:ext uri="{FF2B5EF4-FFF2-40B4-BE49-F238E27FC236}">
                <a16:creationId xmlns:a16="http://schemas.microsoft.com/office/drawing/2014/main" id="{912DFC65-97BA-4781-959C-A3FB97F31C44}"/>
              </a:ext>
            </a:extLst>
          </p:cNvPr>
          <p:cNvSpPr/>
          <p:nvPr/>
        </p:nvSpPr>
        <p:spPr>
          <a:xfrm rot="5400000">
            <a:off x="7768299" y="1288027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E0000"/>
              </a:gs>
              <a:gs pos="0">
                <a:srgbClr val="C0000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0" name="Volný tvar: obrazec 49">
            <a:extLst>
              <a:ext uri="{FF2B5EF4-FFF2-40B4-BE49-F238E27FC236}">
                <a16:creationId xmlns:a16="http://schemas.microsoft.com/office/drawing/2014/main" id="{7C85AED4-EC3D-4624-8C5B-DD5026D03B79}"/>
              </a:ext>
            </a:extLst>
          </p:cNvPr>
          <p:cNvSpPr/>
          <p:nvPr/>
        </p:nvSpPr>
        <p:spPr>
          <a:xfrm rot="5400000">
            <a:off x="7757596" y="440671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206C8C"/>
              </a:gs>
              <a:gs pos="100000">
                <a:srgbClr val="66B1D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1" name="Volný tvar: obrazec 50">
            <a:extLst>
              <a:ext uri="{FF2B5EF4-FFF2-40B4-BE49-F238E27FC236}">
                <a16:creationId xmlns:a16="http://schemas.microsoft.com/office/drawing/2014/main" id="{38090669-0201-491A-82C6-0E26DDA8D6BE}"/>
              </a:ext>
            </a:extLst>
          </p:cNvPr>
          <p:cNvSpPr/>
          <p:nvPr/>
        </p:nvSpPr>
        <p:spPr>
          <a:xfrm rot="5400000">
            <a:off x="7768298" y="2039353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8EBC28"/>
              </a:gs>
              <a:gs pos="100000">
                <a:srgbClr val="CCDD1E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2" name="Volný tvar: obrazec 51">
            <a:extLst>
              <a:ext uri="{FF2B5EF4-FFF2-40B4-BE49-F238E27FC236}">
                <a16:creationId xmlns:a16="http://schemas.microsoft.com/office/drawing/2014/main" id="{4B7E702B-8C15-41D6-87B5-26F51EB04DF0}"/>
              </a:ext>
            </a:extLst>
          </p:cNvPr>
          <p:cNvSpPr/>
          <p:nvPr/>
        </p:nvSpPr>
        <p:spPr>
          <a:xfrm rot="5400000">
            <a:off x="7768297" y="279067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984A1E"/>
              </a:gs>
              <a:gs pos="100000">
                <a:srgbClr val="E6594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0258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FAD2D99E-BAAF-4CE4-94B8-BED81F420B6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Graf 30">
            <a:extLst>
              <a:ext uri="{FF2B5EF4-FFF2-40B4-BE49-F238E27FC236}">
                <a16:creationId xmlns:a16="http://schemas.microsoft.com/office/drawing/2014/main" id="{9BD85765-8F0F-48E3-BE74-721B2774A7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153254"/>
              </p:ext>
            </p:extLst>
          </p:nvPr>
        </p:nvGraphicFramePr>
        <p:xfrm>
          <a:off x="2590664" y="507389"/>
          <a:ext cx="6413310" cy="584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045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660FA48A-5263-4FD0-960A-8E80CB1EB5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263509"/>
              </p:ext>
            </p:extLst>
          </p:nvPr>
        </p:nvGraphicFramePr>
        <p:xfrm>
          <a:off x="2590664" y="507389"/>
          <a:ext cx="6413310" cy="584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0386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CD8B3B11-53E2-45BD-84FE-A0224404D9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283795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931945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D47892BA-37B5-4F8B-B318-A2DDA64792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516181"/>
              </p:ext>
            </p:extLst>
          </p:nvPr>
        </p:nvGraphicFramePr>
        <p:xfrm>
          <a:off x="1551353" y="46175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15203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8A90C5E1-DB1A-4942-8CAE-EC2A422454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252290"/>
              </p:ext>
            </p:extLst>
          </p:nvPr>
        </p:nvGraphicFramePr>
        <p:xfrm>
          <a:off x="2309446" y="707943"/>
          <a:ext cx="7393354" cy="4928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0004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73726A9-1031-4DCA-A080-1B44650A962F}"/>
              </a:ext>
            </a:extLst>
          </p:cNvPr>
          <p:cNvSpPr txBox="1"/>
          <p:nvPr/>
        </p:nvSpPr>
        <p:spPr>
          <a:xfrm>
            <a:off x="2536919" y="2320470"/>
            <a:ext cx="34687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FE9643D0-5FAF-400B-B045-23E7FF9D10B8}"/>
              </a:ext>
            </a:extLst>
          </p:cNvPr>
          <p:cNvSpPr txBox="1"/>
          <p:nvPr/>
        </p:nvSpPr>
        <p:spPr>
          <a:xfrm>
            <a:off x="2536919" y="3336133"/>
            <a:ext cx="5203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21116795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B52E0F40-8FB4-43DE-B0A2-99501400C2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8004977"/>
              </p:ext>
            </p:extLst>
          </p:nvPr>
        </p:nvGraphicFramePr>
        <p:xfrm>
          <a:off x="291774" y="801727"/>
          <a:ext cx="10905066" cy="5571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637063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Zástupný obsah 14">
            <a:extLst>
              <a:ext uri="{FF2B5EF4-FFF2-40B4-BE49-F238E27FC236}">
                <a16:creationId xmlns:a16="http://schemas.microsoft.com/office/drawing/2014/main" id="{32907428-A8DD-40A6-BC86-FB4165B2E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sp>
        <p:nvSpPr>
          <p:cNvPr id="6" name="Obdélník: se zakulacenými horními rohy 5">
            <a:extLst>
              <a:ext uri="{FF2B5EF4-FFF2-40B4-BE49-F238E27FC236}">
                <a16:creationId xmlns:a16="http://schemas.microsoft.com/office/drawing/2014/main" id="{8A4C68DA-65DD-4774-9A63-BF69CC592CA5}"/>
              </a:ext>
            </a:extLst>
          </p:cNvPr>
          <p:cNvSpPr/>
          <p:nvPr/>
        </p:nvSpPr>
        <p:spPr>
          <a:xfrm>
            <a:off x="933449" y="911569"/>
            <a:ext cx="6248400" cy="2388608"/>
          </a:xfrm>
          <a:prstGeom prst="round2SameRect">
            <a:avLst/>
          </a:prstGeom>
          <a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tretch>
              <a:fillRect/>
            </a:stretch>
          </a:blip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: se zakulacenými horními rohy 6">
            <a:extLst>
              <a:ext uri="{FF2B5EF4-FFF2-40B4-BE49-F238E27FC236}">
                <a16:creationId xmlns:a16="http://schemas.microsoft.com/office/drawing/2014/main" id="{13814820-D230-4C9E-946F-15A34B61B305}"/>
              </a:ext>
            </a:extLst>
          </p:cNvPr>
          <p:cNvSpPr/>
          <p:nvPr/>
        </p:nvSpPr>
        <p:spPr>
          <a:xfrm rot="10800000">
            <a:off x="933449" y="3448050"/>
            <a:ext cx="3043657" cy="2617908"/>
          </a:xfrm>
          <a:prstGeom prst="round2Same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10" name="Obdélník: se zakulacenými horními rohy 9">
            <a:extLst>
              <a:ext uri="{FF2B5EF4-FFF2-40B4-BE49-F238E27FC236}">
                <a16:creationId xmlns:a16="http://schemas.microsoft.com/office/drawing/2014/main" id="{6C0D1C1E-D1CB-4CF2-B060-E5C76393D6DF}"/>
              </a:ext>
            </a:extLst>
          </p:cNvPr>
          <p:cNvSpPr/>
          <p:nvPr/>
        </p:nvSpPr>
        <p:spPr>
          <a:xfrm rot="10800000">
            <a:off x="4138192" y="3448050"/>
            <a:ext cx="3043657" cy="2617908"/>
          </a:xfrm>
          <a:prstGeom prst="round2Same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DAE14540-EC75-4282-AC44-C692C649410C}"/>
              </a:ext>
            </a:extLst>
          </p:cNvPr>
          <p:cNvSpPr txBox="1"/>
          <p:nvPr/>
        </p:nvSpPr>
        <p:spPr>
          <a:xfrm>
            <a:off x="7896223" y="1941046"/>
            <a:ext cx="4114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 fotografie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C2A62C7E-D343-4664-B833-FE0CAECD43F5}"/>
              </a:ext>
            </a:extLst>
          </p:cNvPr>
          <p:cNvSpPr txBox="1"/>
          <p:nvPr/>
        </p:nvSpPr>
        <p:spPr>
          <a:xfrm>
            <a:off x="7896223" y="2658323"/>
            <a:ext cx="2396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Text k dané tématice.</a:t>
            </a:r>
          </a:p>
          <a:p>
            <a:r>
              <a:rPr lang="cs-CZ" sz="2000" dirty="0"/>
              <a:t>Ji zasykl plátěném světský. Text k dané tématice. Ji zasykl plátěném světský</a:t>
            </a:r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3756790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Zástupný obsah 14">
            <a:extLst>
              <a:ext uri="{FF2B5EF4-FFF2-40B4-BE49-F238E27FC236}">
                <a16:creationId xmlns:a16="http://schemas.microsoft.com/office/drawing/2014/main" id="{32907428-A8DD-40A6-BC86-FB4165B2E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pic>
        <p:nvPicPr>
          <p:cNvPr id="17" name="Obrázek 16" descr="Obsah obrázku osoba, interiér, okno, muž&#10;&#10;Popis byl vytvořen automaticky">
            <a:extLst>
              <a:ext uri="{FF2B5EF4-FFF2-40B4-BE49-F238E27FC236}">
                <a16:creationId xmlns:a16="http://schemas.microsoft.com/office/drawing/2014/main" id="{2C438958-F7DF-4247-B223-8590582846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582" y="1075380"/>
            <a:ext cx="7540835" cy="4707239"/>
          </a:xfrm>
          <a:prstGeom prst="rect">
            <a:avLst/>
          </a:prstGeom>
        </p:spPr>
      </p:pic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F78BF98A-5244-43E2-8C68-680867EBD9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38042" y="2954215"/>
            <a:ext cx="1315915" cy="131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18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5CEE60DE-13EA-4853-AD60-3A6A2F45CEA0}"/>
              </a:ext>
            </a:extLst>
          </p:cNvPr>
          <p:cNvGrpSpPr/>
          <p:nvPr/>
        </p:nvGrpSpPr>
        <p:grpSpPr>
          <a:xfrm>
            <a:off x="4679462" y="2446069"/>
            <a:ext cx="2833076" cy="1216414"/>
            <a:chOff x="4104199" y="2492962"/>
            <a:chExt cx="2833076" cy="1216414"/>
          </a:xfrm>
        </p:grpSpPr>
        <p:pic>
          <p:nvPicPr>
            <p:cNvPr id="3" name="Grafický objekt 2">
              <a:extLst>
                <a:ext uri="{FF2B5EF4-FFF2-40B4-BE49-F238E27FC236}">
                  <a16:creationId xmlns:a16="http://schemas.microsoft.com/office/drawing/2014/main" id="{8BE6EB7A-4CBD-4E6E-A43C-D7A6A8058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20862" y="2492962"/>
              <a:ext cx="1216413" cy="1216413"/>
            </a:xfrm>
            <a:prstGeom prst="rect">
              <a:avLst/>
            </a:prstGeom>
          </p:spPr>
        </p:pic>
        <p:pic>
          <p:nvPicPr>
            <p:cNvPr id="4" name="Grafický objekt 3">
              <a:extLst>
                <a:ext uri="{FF2B5EF4-FFF2-40B4-BE49-F238E27FC236}">
                  <a16:creationId xmlns:a16="http://schemas.microsoft.com/office/drawing/2014/main" id="{B4E43B14-306E-4F0E-8E9F-6E051C89F9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104199" y="2492963"/>
              <a:ext cx="1216413" cy="1216413"/>
            </a:xfrm>
            <a:prstGeom prst="rect">
              <a:avLst/>
            </a:prstGeom>
          </p:spPr>
        </p:pic>
      </p:grp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9D96BFDD-EA0E-4BC3-85A0-1D4B719E72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96125" y="2446069"/>
            <a:ext cx="1216413" cy="1216413"/>
          </a:xfrm>
          <a:prstGeom prst="rect">
            <a:avLst/>
          </a:prstGeom>
        </p:spPr>
      </p:pic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2B730E6F-9DEC-4D55-A262-DEDE7A60BA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296126" y="2446069"/>
            <a:ext cx="1216412" cy="121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097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>
            <a:extLst>
              <a:ext uri="{FF2B5EF4-FFF2-40B4-BE49-F238E27FC236}">
                <a16:creationId xmlns:a16="http://schemas.microsoft.com/office/drawing/2014/main" id="{2D27EE93-FDF8-45F5-B886-A53A772951D7}"/>
              </a:ext>
            </a:extLst>
          </p:cNvPr>
          <p:cNvSpPr txBox="1"/>
          <p:nvPr/>
        </p:nvSpPr>
        <p:spPr>
          <a:xfrm>
            <a:off x="1914502" y="1255804"/>
            <a:ext cx="2974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F8CF98D3-67D2-4BEE-9298-C9DE77CDD0E7}"/>
              </a:ext>
            </a:extLst>
          </p:cNvPr>
          <p:cNvSpPr txBox="1"/>
          <p:nvPr/>
        </p:nvSpPr>
        <p:spPr>
          <a:xfrm>
            <a:off x="1914502" y="2844224"/>
            <a:ext cx="36556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</a:t>
            </a:r>
          </a:p>
          <a:p>
            <a:endParaRPr lang="cs-CZ" sz="1400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70C8C53-AE25-4CC4-AFF0-CB3702A4F890}"/>
              </a:ext>
            </a:extLst>
          </p:cNvPr>
          <p:cNvSpPr txBox="1"/>
          <p:nvPr/>
        </p:nvSpPr>
        <p:spPr>
          <a:xfrm>
            <a:off x="6153873" y="2844223"/>
            <a:ext cx="36556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</a:t>
            </a:r>
          </a:p>
          <a:p>
            <a:endParaRPr lang="cs-CZ" sz="1400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118D8F2-9F8B-41A3-B3D2-73E5BCF44C58}"/>
              </a:ext>
            </a:extLst>
          </p:cNvPr>
          <p:cNvSpPr txBox="1"/>
          <p:nvPr/>
        </p:nvSpPr>
        <p:spPr>
          <a:xfrm>
            <a:off x="1914502" y="1776915"/>
            <a:ext cx="2974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230139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E57FECE1-0779-44D3-BA32-9DCF835968FC}"/>
              </a:ext>
            </a:extLst>
          </p:cNvPr>
          <p:cNvSpPr txBox="1"/>
          <p:nvPr/>
        </p:nvSpPr>
        <p:spPr>
          <a:xfrm>
            <a:off x="1732893" y="2567618"/>
            <a:ext cx="4018819" cy="2462213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</a:t>
            </a:r>
          </a:p>
          <a:p>
            <a:r>
              <a:rPr lang="cs-CZ" sz="1400" dirty="0"/>
              <a:t>Text k dané tématice. </a:t>
            </a:r>
          </a:p>
          <a:p>
            <a:endParaRPr lang="cs-CZ" sz="1400" dirty="0"/>
          </a:p>
          <a:p>
            <a:endParaRPr lang="cs-CZ" sz="1400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BBDFBD5D-F76D-4D45-A684-460B9A210B25}"/>
              </a:ext>
            </a:extLst>
          </p:cNvPr>
          <p:cNvSpPr txBox="1"/>
          <p:nvPr/>
        </p:nvSpPr>
        <p:spPr>
          <a:xfrm>
            <a:off x="6875995" y="2285080"/>
            <a:ext cx="2974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9D7C89C0-BCA5-4488-98CF-A4D7A77FBAA4}"/>
              </a:ext>
            </a:extLst>
          </p:cNvPr>
          <p:cNvSpPr txBox="1"/>
          <p:nvPr/>
        </p:nvSpPr>
        <p:spPr>
          <a:xfrm>
            <a:off x="6875995" y="2971432"/>
            <a:ext cx="26275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balíků v on až co zarostlá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1C880B5A-1413-483F-BA2F-1BC03EBBE49E}"/>
              </a:ext>
            </a:extLst>
          </p:cNvPr>
          <p:cNvSpPr txBox="1"/>
          <p:nvPr/>
        </p:nvSpPr>
        <p:spPr>
          <a:xfrm>
            <a:off x="6993625" y="2555626"/>
            <a:ext cx="2627518" cy="2893100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</a:t>
            </a:r>
          </a:p>
          <a:p>
            <a:endParaRPr lang="cs-CZ" sz="1400" dirty="0"/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42C8AF88-2A22-4562-8AE4-0F8F777BC536}"/>
              </a:ext>
            </a:extLst>
          </p:cNvPr>
          <p:cNvSpPr txBox="1"/>
          <p:nvPr/>
        </p:nvSpPr>
        <p:spPr>
          <a:xfrm>
            <a:off x="1733517" y="1711311"/>
            <a:ext cx="4018195" cy="954107"/>
          </a:xfrm>
          <a:prstGeom prst="round1Rect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vál 16">
            <a:extLst>
              <a:ext uri="{FF2B5EF4-FFF2-40B4-BE49-F238E27FC236}">
                <a16:creationId xmlns:a16="http://schemas.microsoft.com/office/drawing/2014/main" id="{5E534DAC-193B-4695-9E8C-FF2EC2251272}"/>
              </a:ext>
            </a:extLst>
          </p:cNvPr>
          <p:cNvSpPr/>
          <p:nvPr/>
        </p:nvSpPr>
        <p:spPr>
          <a:xfrm>
            <a:off x="3499151" y="4786680"/>
            <a:ext cx="486302" cy="486302"/>
          </a:xfrm>
          <a:prstGeom prst="ellipse">
            <a:avLst/>
          </a:prstGeom>
          <a:solidFill>
            <a:srgbClr val="9C1329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569F74B2-AEF4-4F2D-A49D-BF7F6C3C5268}"/>
              </a:ext>
            </a:extLst>
          </p:cNvPr>
          <p:cNvSpPr txBox="1"/>
          <p:nvPr/>
        </p:nvSpPr>
        <p:spPr>
          <a:xfrm>
            <a:off x="6993626" y="1757238"/>
            <a:ext cx="2627518" cy="892552"/>
          </a:xfrm>
          <a:prstGeom prst="round1Rect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58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E57FECE1-0779-44D3-BA32-9DCF835968FC}"/>
              </a:ext>
            </a:extLst>
          </p:cNvPr>
          <p:cNvSpPr txBox="1"/>
          <p:nvPr/>
        </p:nvSpPr>
        <p:spPr>
          <a:xfrm>
            <a:off x="1732893" y="2567618"/>
            <a:ext cx="7279222" cy="1969770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6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/>
              <a:t>baíků</a:t>
            </a:r>
            <a:r>
              <a:rPr lang="cs-CZ" sz="16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/>
              <a:t>baíků</a:t>
            </a:r>
            <a:r>
              <a:rPr lang="cs-CZ" sz="1600" dirty="0"/>
              <a:t> v on až co. Text k dané tématice. </a:t>
            </a:r>
          </a:p>
          <a:p>
            <a:endParaRPr lang="cs-CZ" sz="1400" dirty="0"/>
          </a:p>
          <a:p>
            <a:endParaRPr lang="cs-CZ" sz="14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56C83CA1-7C9E-423F-B3B8-AA90020EBA46}"/>
              </a:ext>
            </a:extLst>
          </p:cNvPr>
          <p:cNvSpPr txBox="1"/>
          <p:nvPr/>
        </p:nvSpPr>
        <p:spPr>
          <a:xfrm>
            <a:off x="1733517" y="1711311"/>
            <a:ext cx="7278598" cy="954107"/>
          </a:xfrm>
          <a:prstGeom prst="round1Rect">
            <a:avLst/>
          </a:prstGeom>
          <a:gradFill flip="none" rotWithShape="1">
            <a:gsLst>
              <a:gs pos="0">
                <a:srgbClr val="C00000"/>
              </a:gs>
              <a:gs pos="100000">
                <a:srgbClr val="FF0000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827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ovéPole 13">
            <a:extLst>
              <a:ext uri="{FF2B5EF4-FFF2-40B4-BE49-F238E27FC236}">
                <a16:creationId xmlns:a16="http://schemas.microsoft.com/office/drawing/2014/main" id="{37FC8AC0-C22D-4C03-BB2C-EC908B801AFE}"/>
              </a:ext>
            </a:extLst>
          </p:cNvPr>
          <p:cNvSpPr txBox="1"/>
          <p:nvPr/>
        </p:nvSpPr>
        <p:spPr>
          <a:xfrm>
            <a:off x="1324706" y="1987061"/>
            <a:ext cx="4481148" cy="2062103"/>
          </a:xfrm>
          <a:prstGeom prst="round1Rect">
            <a:avLst/>
          </a:prstGeom>
          <a:gradFill>
            <a:gsLst>
              <a:gs pos="100000">
                <a:srgbClr val="C00000"/>
              </a:gs>
              <a:gs pos="0">
                <a:srgbClr val="FF0000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400" dirty="0">
              <a:solidFill>
                <a:schemeClr val="bg1"/>
              </a:solidFill>
            </a:endParaRPr>
          </a:p>
          <a:p>
            <a:r>
              <a:rPr lang="cs-CZ" sz="20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2000" dirty="0" err="1">
                <a:solidFill>
                  <a:schemeClr val="bg1"/>
                </a:solidFill>
              </a:rPr>
              <a:t>baíků</a:t>
            </a:r>
            <a:r>
              <a:rPr lang="cs-CZ" sz="2000" dirty="0">
                <a:solidFill>
                  <a:schemeClr val="bg1"/>
                </a:solidFill>
              </a:rPr>
              <a:t> v on až co</a:t>
            </a:r>
          </a:p>
          <a:p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1C3EF3B9-1D40-4654-98B4-95995617D740}"/>
              </a:ext>
            </a:extLst>
          </p:cNvPr>
          <p:cNvSpPr txBox="1"/>
          <p:nvPr/>
        </p:nvSpPr>
        <p:spPr>
          <a:xfrm>
            <a:off x="6224952" y="1987061"/>
            <a:ext cx="4481148" cy="2062103"/>
          </a:xfrm>
          <a:prstGeom prst="round1Rect">
            <a:avLst/>
          </a:prstGeom>
          <a:gradFill>
            <a:gsLst>
              <a:gs pos="100000">
                <a:srgbClr val="C00000"/>
              </a:gs>
              <a:gs pos="0">
                <a:srgbClr val="FF0000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400" dirty="0">
              <a:solidFill>
                <a:schemeClr val="bg1"/>
              </a:solidFill>
            </a:endParaRPr>
          </a:p>
          <a:p>
            <a:r>
              <a:rPr lang="cs-CZ" sz="20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2000" dirty="0" err="1">
                <a:solidFill>
                  <a:schemeClr val="bg1"/>
                </a:solidFill>
              </a:rPr>
              <a:t>baíků</a:t>
            </a:r>
            <a:r>
              <a:rPr lang="cs-CZ" sz="2000" dirty="0">
                <a:solidFill>
                  <a:schemeClr val="bg1"/>
                </a:solidFill>
              </a:rPr>
              <a:t> v on až co</a:t>
            </a:r>
          </a:p>
          <a:p>
            <a:endParaRPr lang="cs-CZ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380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048F8FC6-494B-4CBA-A33E-170542F5DF3B}"/>
              </a:ext>
            </a:extLst>
          </p:cNvPr>
          <p:cNvSpPr txBox="1"/>
          <p:nvPr/>
        </p:nvSpPr>
        <p:spPr>
          <a:xfrm>
            <a:off x="3608236" y="1805354"/>
            <a:ext cx="4975528" cy="2277547"/>
          </a:xfrm>
          <a:prstGeom prst="round1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600" dirty="0">
              <a:solidFill>
                <a:schemeClr val="bg1"/>
              </a:solidFill>
            </a:endParaRPr>
          </a:p>
          <a:p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baíků</a:t>
            </a:r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baíků</a:t>
            </a:r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v on až co. </a:t>
            </a:r>
            <a:endParaRPr lang="cs-CZ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cs-CZ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34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8DEC1A1B-D975-451D-A8B4-9829C093FD60}"/>
              </a:ext>
            </a:extLst>
          </p:cNvPr>
          <p:cNvSpPr txBox="1"/>
          <p:nvPr/>
        </p:nvSpPr>
        <p:spPr>
          <a:xfrm>
            <a:off x="1215660" y="1292826"/>
            <a:ext cx="7835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SHRNUTÍ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618667C4-6A30-4D70-B393-732D4B3C08A8}"/>
              </a:ext>
            </a:extLst>
          </p:cNvPr>
          <p:cNvSpPr/>
          <p:nvPr/>
        </p:nvSpPr>
        <p:spPr>
          <a:xfrm>
            <a:off x="1317059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Význam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datového modelování</a:t>
            </a: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A6052D47-1D4E-4F28-A607-33FF1D23F46B}"/>
              </a:ext>
            </a:extLst>
          </p:cNvPr>
          <p:cNvSpPr/>
          <p:nvPr/>
        </p:nvSpPr>
        <p:spPr>
          <a:xfrm>
            <a:off x="3895022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Úrovně abstrakce</a:t>
            </a:r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ál 4">
            <a:extLst>
              <a:ext uri="{FF2B5EF4-FFF2-40B4-BE49-F238E27FC236}">
                <a16:creationId xmlns:a16="http://schemas.microsoft.com/office/drawing/2014/main" id="{4404DD0D-61F3-496C-A70A-D13B4E6A9EFB}"/>
              </a:ext>
            </a:extLst>
          </p:cNvPr>
          <p:cNvSpPr/>
          <p:nvPr/>
        </p:nvSpPr>
        <p:spPr>
          <a:xfrm>
            <a:off x="6472985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pojmy předmětné oblasti</a:t>
            </a:r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E6DE8C65-3E56-4F86-9942-78549A777919}"/>
              </a:ext>
            </a:extLst>
          </p:cNvPr>
          <p:cNvSpPr/>
          <p:nvPr/>
        </p:nvSpPr>
        <p:spPr>
          <a:xfrm>
            <a:off x="9050948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Příklady</a:t>
            </a:r>
          </a:p>
        </p:txBody>
      </p:sp>
    </p:spTree>
    <p:extLst>
      <p:ext uri="{BB962C8B-B14F-4D97-AF65-F5344CB8AC3E}">
        <p14:creationId xmlns:p14="http://schemas.microsoft.com/office/powerpoint/2010/main" val="1149125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E2C6EECC-A842-49CD-8078-54905A9F566C}"/>
              </a:ext>
            </a:extLst>
          </p:cNvPr>
          <p:cNvSpPr txBox="1"/>
          <p:nvPr/>
        </p:nvSpPr>
        <p:spPr>
          <a:xfrm>
            <a:off x="1914502" y="835626"/>
            <a:ext cx="7835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D5E6774-7990-47BE-9ED6-70689F634657}"/>
              </a:ext>
            </a:extLst>
          </p:cNvPr>
          <p:cNvSpPr txBox="1"/>
          <p:nvPr/>
        </p:nvSpPr>
        <p:spPr>
          <a:xfrm>
            <a:off x="2055322" y="2230255"/>
            <a:ext cx="2575560" cy="769441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670D1C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Porozumění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05E35781-3C29-4748-89DA-C765CDFC0EDB}"/>
              </a:ext>
            </a:extLst>
          </p:cNvPr>
          <p:cNvSpPr txBox="1"/>
          <p:nvPr/>
        </p:nvSpPr>
        <p:spPr>
          <a:xfrm>
            <a:off x="3343102" y="3749040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670D1C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Náhled pod pokličku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34338394-4883-4286-8D4F-0DA8BE558787}"/>
              </a:ext>
            </a:extLst>
          </p:cNvPr>
          <p:cNvSpPr txBox="1"/>
          <p:nvPr/>
        </p:nvSpPr>
        <p:spPr>
          <a:xfrm>
            <a:off x="6604462" y="3749040"/>
            <a:ext cx="2575560" cy="1384995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670D1C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Vstup do problematiky v rámci předmětu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2359D844-E004-49F4-9393-46978E11E910}"/>
              </a:ext>
            </a:extLst>
          </p:cNvPr>
          <p:cNvSpPr txBox="1"/>
          <p:nvPr/>
        </p:nvSpPr>
        <p:spPr>
          <a:xfrm>
            <a:off x="5168092" y="2230255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670D1C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Automatizace</a:t>
            </a: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zjednodušení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3C90192-481C-4627-A024-7F5BD34FC04C}"/>
              </a:ext>
            </a:extLst>
          </p:cNvPr>
          <p:cNvSpPr txBox="1"/>
          <p:nvPr/>
        </p:nvSpPr>
        <p:spPr>
          <a:xfrm>
            <a:off x="8280862" y="2230255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670D1C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Informační podpora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331678"/>
      </p:ext>
    </p:extLst>
  </p:cSld>
  <p:clrMapOvr>
    <a:masterClrMapping/>
  </p:clrMapOvr>
</p:sld>
</file>

<file path=ppt/theme/theme1.xml><?xml version="1.0" encoding="utf-8"?>
<a:theme xmlns:a="http://schemas.openxmlformats.org/drawingml/2006/main" name="5_Vlastní návrh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8_Vlastní návrh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0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9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1413</TotalTime>
  <Words>785</Words>
  <Application>Microsoft Office PowerPoint</Application>
  <PresentationFormat>Širokoúhlá obrazovka</PresentationFormat>
  <Paragraphs>86</Paragraphs>
  <Slides>23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10</vt:i4>
      </vt:variant>
      <vt:variant>
        <vt:lpstr>Nadpisy snímků</vt:lpstr>
      </vt:variant>
      <vt:variant>
        <vt:i4>23</vt:i4>
      </vt:variant>
    </vt:vector>
  </HeadingPairs>
  <TitlesOfParts>
    <vt:vector size="36" baseType="lpstr">
      <vt:lpstr>Arial</vt:lpstr>
      <vt:lpstr>Calibri</vt:lpstr>
      <vt:lpstr>Calibri Light</vt:lpstr>
      <vt:lpstr>5_Vlastní návrh</vt:lpstr>
      <vt:lpstr>8_Vlastní návrh</vt:lpstr>
      <vt:lpstr>1_Motiv Office</vt:lpstr>
      <vt:lpstr>6_Motiv Office</vt:lpstr>
      <vt:lpstr>10_Motiv Office</vt:lpstr>
      <vt:lpstr>4_Motiv Office</vt:lpstr>
      <vt:lpstr>3_Motiv Office</vt:lpstr>
      <vt:lpstr>9_Motiv Office</vt:lpstr>
      <vt:lpstr>8_Motiv Office</vt:lpstr>
      <vt:lpstr>7_Motiv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Denisa Kučíková</dc:creator>
  <cp:lastModifiedBy>Denisa Kučíková</cp:lastModifiedBy>
  <cp:revision>43</cp:revision>
  <dcterms:created xsi:type="dcterms:W3CDTF">2022-01-29T15:42:52Z</dcterms:created>
  <dcterms:modified xsi:type="dcterms:W3CDTF">2022-04-05T13:40:11Z</dcterms:modified>
</cp:coreProperties>
</file>