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  <p:sldMasterId id="2147483802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1" r:id="rId8"/>
    <p:sldMasterId id="2147483824" r:id="rId9"/>
    <p:sldMasterId id="2147483827" r:id="rId10"/>
  </p:sldMasterIdLst>
  <p:notesMasterIdLst>
    <p:notesMasterId r:id="rId34"/>
  </p:notesMasterIdLst>
  <p:handoutMasterIdLst>
    <p:handoutMasterId r:id="rId35"/>
  </p:handoutMasterIdLst>
  <p:sldIdLst>
    <p:sldId id="273" r:id="rId11"/>
    <p:sldId id="301" r:id="rId12"/>
    <p:sldId id="257" r:id="rId13"/>
    <p:sldId id="258" r:id="rId14"/>
    <p:sldId id="282" r:id="rId15"/>
    <p:sldId id="259" r:id="rId16"/>
    <p:sldId id="292" r:id="rId17"/>
    <p:sldId id="293" r:id="rId18"/>
    <p:sldId id="294" r:id="rId19"/>
    <p:sldId id="286" r:id="rId20"/>
    <p:sldId id="295" r:id="rId21"/>
    <p:sldId id="288" r:id="rId22"/>
    <p:sldId id="262" r:id="rId23"/>
    <p:sldId id="263" r:id="rId24"/>
    <p:sldId id="274" r:id="rId25"/>
    <p:sldId id="296" r:id="rId26"/>
    <p:sldId id="276" r:id="rId27"/>
    <p:sldId id="297" r:id="rId28"/>
    <p:sldId id="279" r:id="rId29"/>
    <p:sldId id="302" r:id="rId30"/>
    <p:sldId id="264" r:id="rId31"/>
    <p:sldId id="280" r:id="rId32"/>
    <p:sldId id="289" r:id="rId3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4213"/>
    <a:srgbClr val="E55138"/>
    <a:srgbClr val="401C08"/>
    <a:srgbClr val="E6E6E6"/>
    <a:srgbClr val="0F0C36"/>
    <a:srgbClr val="14317F"/>
    <a:srgbClr val="191456"/>
    <a:srgbClr val="9C1329"/>
    <a:srgbClr val="670D1C"/>
    <a:srgbClr val="ED1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108" y="2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8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D3D-4F41-9703-6D84D52DFE69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D3D-4F41-9703-6D84D52DFE69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3D-4F41-9703-6D84D52DFE69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D3D-4F41-9703-6D84D52DFE69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D3D-4F41-9703-6D84D52DFE69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D3D-4F41-9703-6D84D52DFE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624-46D1-8209-74448A0E5732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624-46D1-8209-74448A0E5732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624-46D1-8209-74448A0E5732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624-46D1-8209-74448A0E5732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624-46D1-8209-74448A0E57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2-437C-B044-B81F121DD86D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2-437C-B044-B81F121DD86D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2-437C-B044-B81F121DD86D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8D2-437C-B044-B81F121DD86D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D2-437C-B044-B81F121DD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svg"/><Relationship Id="rId3" Type="http://schemas.openxmlformats.org/officeDocument/2006/relationships/image" Target="../media/image3.png"/><Relationship Id="rId7" Type="http://schemas.openxmlformats.org/officeDocument/2006/relationships/image" Target="../media/image7.sv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svg"/><Relationship Id="rId5" Type="http://schemas.openxmlformats.org/officeDocument/2006/relationships/image" Target="../media/image5.sv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5.sv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sv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3.png"/><Relationship Id="rId7" Type="http://schemas.openxmlformats.org/officeDocument/2006/relationships/image" Target="../media/image9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5.svg"/><Relationship Id="rId10" Type="http://schemas.openxmlformats.org/officeDocument/2006/relationships/image" Target="../media/image12.png"/><Relationship Id="rId4" Type="http://schemas.openxmlformats.org/officeDocument/2006/relationships/image" Target="../media/image4.png"/><Relationship Id="rId9" Type="http://schemas.openxmlformats.org/officeDocument/2006/relationships/image" Target="../media/image11.sv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A460210D-E7BE-4926-9768-F82C944353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87495" y="5368955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BC8CD79C-AADA-4B92-905C-AC07E0C8AC3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6229C62F-DF22-42C1-913D-CB7CD0FF8C4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86911" y="5368955"/>
            <a:ext cx="1127384" cy="1127384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56DF7344-ABDB-458E-B467-945A69121550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84067" y="5368955"/>
            <a:ext cx="1127384" cy="1127384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1112C9D-EBE2-4BFA-BA4D-F894DC236BF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5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567053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E934515-D977-43CC-B586-E2AB322311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1709AA71-D8B8-4B77-B742-7F95DBC04F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C4529CDB-4BD0-4403-AE9C-5DC123FCC2C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833713" y="538355"/>
            <a:ext cx="1558321" cy="1558321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0D4D0E42-8E3D-4759-B9A1-E3447E06B93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833712" y="538353"/>
            <a:ext cx="1558322" cy="1558322"/>
          </a:xfrm>
          <a:prstGeom prst="rect">
            <a:avLst/>
          </a:prstGeom>
        </p:spPr>
      </p:pic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E14A7D1D-320C-4DD8-BFDD-167AB150C581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33712" y="538353"/>
            <a:ext cx="1558322" cy="1558322"/>
          </a:xfrm>
          <a:prstGeom prst="rect">
            <a:avLst/>
          </a:prstGeom>
        </p:spPr>
      </p:pic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E53A199C-607D-40A3-9C50-0464AD4AEEA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735047" y="538353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3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64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86860466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12569BF-C16D-4A07-A8D5-281B700765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DC6251B-3771-49BE-A74F-E9F590283D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1E69DE18-3E64-4249-91CC-A6744506651C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01CD8BD2-5789-4449-B953-E4E0B7A1357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68995" y="5159405"/>
            <a:ext cx="1127384" cy="1127384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84C4947A-1DD3-41E7-9A30-01A4B2860B74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968995" y="5159989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38C8113-9BE6-4E38-B73F-25C78BE7B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E213D4-3E49-4CE8-A4F2-BF9A578D96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69A800DB-7E36-4861-BF7B-80D1E87952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D16F4D89-960D-4AE9-8872-1A1C29BD530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EE46E1DC-D9AE-4756-8EAB-AFA328C4041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10" name="Grafický objekt 9">
            <a:extLst>
              <a:ext uri="{FF2B5EF4-FFF2-40B4-BE49-F238E27FC236}">
                <a16:creationId xmlns:a16="http://schemas.microsoft.com/office/drawing/2014/main" id="{783DB732-5209-4068-8AD9-6EE634DBB52B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65120" y="476279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3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91E209F6-A866-4498-98E7-8051750C4B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078808" y="-448956"/>
            <a:ext cx="17178008" cy="7615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6DCFE500-CE61-44A3-B125-ABCB1FCBDA6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E7694C88-7591-4128-A17B-F8C197C5F30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4664" y="-292191"/>
            <a:ext cx="16786954" cy="744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3CD2FDB7-5432-4166-9522-F4E2F22F364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6D3411BC-28A3-461A-B486-7B5858646036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DC0702BE-E1AE-4B8A-9ED0-D4AAE9E9F8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EDEA3AD5-356E-4078-A050-CD053647D12A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58A798E3-B51F-4B39-BFA6-57577AA5D96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8158CAA8-FED7-4ADB-AD58-921A00D6BF99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solidFill>
            <a:srgbClr val="401C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E0D4BC00-DF06-49BE-A525-48F740388DB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délník 5">
            <a:extLst>
              <a:ext uri="{FF2B5EF4-FFF2-40B4-BE49-F238E27FC236}">
                <a16:creationId xmlns:a16="http://schemas.microsoft.com/office/drawing/2014/main" id="{5666DA07-8742-49E7-954B-D86518D7CAA0}"/>
              </a:ext>
            </a:extLst>
          </p:cNvPr>
          <p:cNvSpPr/>
          <p:nvPr userDrawn="1"/>
        </p:nvSpPr>
        <p:spPr>
          <a:xfrm>
            <a:off x="0" y="-106680"/>
            <a:ext cx="12496801" cy="7071360"/>
          </a:xfrm>
          <a:prstGeom prst="rect">
            <a:avLst/>
          </a:prstGeom>
          <a:solidFill>
            <a:srgbClr val="401C0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E72551FE-E7AF-408C-8E55-BDC9D79A404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5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9E8EA74-1A25-42A0-A7CF-B9A6A72E123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11" Type="http://schemas.openxmlformats.org/officeDocument/2006/relationships/image" Target="../media/image18.svg"/><Relationship Id="rId5" Type="http://schemas.openxmlformats.org/officeDocument/2006/relationships/image" Target="../media/image42.svg"/><Relationship Id="rId10" Type="http://schemas.openxmlformats.org/officeDocument/2006/relationships/image" Target="../media/image17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1914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4D40C042-2B0E-4F55-ACE0-2BCF742E6D38}"/>
              </a:ext>
            </a:extLst>
          </p:cNvPr>
          <p:cNvSpPr/>
          <p:nvPr/>
        </p:nvSpPr>
        <p:spPr>
          <a:xfrm>
            <a:off x="403286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 vybavení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44213">
                  <a:shade val="30000"/>
                  <a:satMod val="115000"/>
                </a:srgbClr>
              </a:gs>
              <a:gs pos="50000">
                <a:srgbClr val="944213">
                  <a:shade val="67500"/>
                  <a:satMod val="115000"/>
                </a:srgbClr>
              </a:gs>
              <a:gs pos="100000">
                <a:srgbClr val="944213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944213">
                  <a:shade val="30000"/>
                  <a:satMod val="115000"/>
                </a:srgbClr>
              </a:gs>
              <a:gs pos="50000">
                <a:srgbClr val="944213">
                  <a:shade val="67500"/>
                  <a:satMod val="115000"/>
                </a:srgbClr>
              </a:gs>
              <a:gs pos="100000">
                <a:srgbClr val="944213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4EFAC21C-9BF9-4A0B-B6BD-DBB076A7EAC6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6A253F4-DEC7-490B-8262-840E4D00FD18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8AF286D-56E1-43C2-AC47-D22A5AB61942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92F2E18-4393-4B36-B875-40F961F8E5A4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3C575452-9F35-40CC-A888-C820C58E25FD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6180E066-7633-49FE-A692-D0F0E15BBC0E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CC70EC0-997D-4E39-99F3-F7602A621185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233EF9B3-8FF0-4729-95D2-23755F659112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820ED8F-3CBC-44E3-B680-DE66C90C0262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587321C0-9D99-4FD4-A6BD-01E5E6755F64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6ED29F31-F8F6-454C-A14D-1F3A4927FD04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ED2C2E76-30D9-4C3A-B11E-A1D114C5B566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C2F862FB-F1A2-4526-B131-C94D947DAD02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BC14D3FE-5882-49BE-A137-29D6A5F854F4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75FA2EC6-3929-4655-91D9-89A2437B0C71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737509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944213"/>
              </a:gs>
              <a:gs pos="100000">
                <a:srgbClr val="E55138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660FA48A-5263-4FD0-960A-8E80CB1EB5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6263509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403866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47892BA-37B5-4F8B-B318-A2DDA64792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516181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1520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73726A9-1031-4DCA-A080-1B44650A962F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E9643D0-5FAF-400B-B045-23E7FF9D10B8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11167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B52E0F40-8FB4-43DE-B0A2-99501400C2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004977"/>
              </p:ext>
            </p:extLst>
          </p:nvPr>
        </p:nvGraphicFramePr>
        <p:xfrm>
          <a:off x="291774" y="801727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3706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  <a:solidFill>
            <a:srgbClr val="9442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14317F"/>
              </a:solidFill>
            </a:endParaRPr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  <a:solidFill>
            <a:srgbClr val="9442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14317F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9442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CEE60DE-13EA-4853-AD60-3A6A2F45CEA0}"/>
              </a:ext>
            </a:extLst>
          </p:cNvPr>
          <p:cNvGrpSpPr/>
          <p:nvPr/>
        </p:nvGrpSpPr>
        <p:grpSpPr>
          <a:xfrm>
            <a:off x="4679462" y="2446069"/>
            <a:ext cx="2833076" cy="1216414"/>
            <a:chOff x="4104199" y="2492962"/>
            <a:chExt cx="2833076" cy="1216414"/>
          </a:xfrm>
        </p:grpSpPr>
        <p:pic>
          <p:nvPicPr>
            <p:cNvPr id="3" name="Grafický objekt 2">
              <a:extLst>
                <a:ext uri="{FF2B5EF4-FFF2-40B4-BE49-F238E27FC236}">
                  <a16:creationId xmlns:a16="http://schemas.microsoft.com/office/drawing/2014/main" id="{8BE6EB7A-4CBD-4E6E-A43C-D7A6A805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4E43B14-306E-4F0E-8E9F-6E051C89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D96BFDD-EA0E-4BC3-85A0-1D4B719E7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353B7D51-A442-4139-86A2-D1D1BD7256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96124" y="2446069"/>
            <a:ext cx="1216413" cy="1216413"/>
          </a:xfrm>
          <a:prstGeom prst="rect">
            <a:avLst/>
          </a:prstGeom>
        </p:spPr>
      </p:pic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A7ABD08B-3AE9-4DD4-8DB5-81A5595EF8F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296123" y="2446070"/>
            <a:ext cx="1216412" cy="121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9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401C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401C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944213"/>
              </a:gs>
              <a:gs pos="99000">
                <a:srgbClr val="E55138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E55138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69F74B2-AEF4-4F2D-A49D-BF7F6C3C5268}"/>
              </a:ext>
            </a:extLst>
          </p:cNvPr>
          <p:cNvSpPr txBox="1"/>
          <p:nvPr/>
        </p:nvSpPr>
        <p:spPr>
          <a:xfrm>
            <a:off x="6993626" y="1757238"/>
            <a:ext cx="2627518" cy="892552"/>
          </a:xfrm>
          <a:prstGeom prst="round1Rect">
            <a:avLst/>
          </a:prstGeom>
          <a:gradFill flip="none" rotWithShape="1">
            <a:gsLst>
              <a:gs pos="0">
                <a:srgbClr val="944213"/>
              </a:gs>
              <a:gs pos="99000">
                <a:srgbClr val="E55138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4A1DBB52-2E3C-45EF-9A7D-2678990E2B86}"/>
              </a:ext>
            </a:extLst>
          </p:cNvPr>
          <p:cNvSpPr txBox="1"/>
          <p:nvPr/>
        </p:nvSpPr>
        <p:spPr>
          <a:xfrm>
            <a:off x="1733517" y="1711311"/>
            <a:ext cx="7278598" cy="954107"/>
          </a:xfrm>
          <a:prstGeom prst="round1Rect">
            <a:avLst/>
          </a:prstGeom>
          <a:gradFill flip="none" rotWithShape="1">
            <a:gsLst>
              <a:gs pos="0">
                <a:srgbClr val="944213"/>
              </a:gs>
              <a:gs pos="99000">
                <a:srgbClr val="E55138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0">
                <a:srgbClr val="944213"/>
              </a:gs>
              <a:gs pos="100000">
                <a:srgbClr val="401C08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C3EF3B9-1D40-4654-98B4-95995617D740}"/>
              </a:ext>
            </a:extLst>
          </p:cNvPr>
          <p:cNvSpPr txBox="1"/>
          <p:nvPr/>
        </p:nvSpPr>
        <p:spPr>
          <a:xfrm>
            <a:off x="6224952" y="1987061"/>
            <a:ext cx="4481148" cy="2062103"/>
          </a:xfrm>
          <a:prstGeom prst="round1Rect">
            <a:avLst/>
          </a:prstGeom>
          <a:gradFill>
            <a:gsLst>
              <a:gs pos="0">
                <a:srgbClr val="944213"/>
              </a:gs>
              <a:gs pos="100000">
                <a:srgbClr val="401C08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048F8FC6-494B-4CBA-A33E-170542F5DF3B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tx2">
                  <a:lumMod val="25000"/>
                  <a:lumOff val="75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</a:t>
            </a:r>
            <a:endParaRPr lang="cs-CZ" dirty="0">
              <a:solidFill>
                <a:schemeClr val="bg1"/>
              </a:solidFill>
            </a:endParaRP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634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8DEC1A1B-D975-451D-A8B4-9829C093FD60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618667C4-6A30-4D70-B393-732D4B3C08A8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6052D47-1D4E-4F28-A607-33FF1D23F46B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404DD0D-61F3-496C-A70A-D13B4E6A9EFB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E6DE8C65-3E56-4F86-9942-78549A777919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1149125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E2C6EECC-A842-49CD-8078-54905A9F566C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2D5E6774-7990-47BE-9ED6-70689F634657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944213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5E35781-3C29-4748-89DA-C765CDFC0EDB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944213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34338394-4883-4286-8D4F-0DA8BE558787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944213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2359D844-E004-49F4-9393-46978E11E910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944213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B3C90192-481C-4627-A024-7F5BD34FC04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944213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331678"/>
      </p:ext>
    </p:extLst>
  </p:cSld>
  <p:clrMapOvr>
    <a:masterClrMapping/>
  </p:clrMapOvr>
</p:sld>
</file>

<file path=ppt/theme/theme1.xml><?xml version="1.0" encoding="utf-8"?>
<a:theme xmlns:a="http://schemas.openxmlformats.org/drawingml/2006/main" name="5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1493</TotalTime>
  <Words>785</Words>
  <Application>Microsoft Office PowerPoint</Application>
  <PresentationFormat>Širokoúhlá obrazovka</PresentationFormat>
  <Paragraphs>86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10</vt:i4>
      </vt:variant>
      <vt:variant>
        <vt:lpstr>Nadpisy snímků</vt:lpstr>
      </vt:variant>
      <vt:variant>
        <vt:i4>23</vt:i4>
      </vt:variant>
    </vt:vector>
  </HeadingPairs>
  <TitlesOfParts>
    <vt:vector size="36" baseType="lpstr">
      <vt:lpstr>Arial</vt:lpstr>
      <vt:lpstr>Calibri</vt:lpstr>
      <vt:lpstr>Calibri Light</vt:lpstr>
      <vt:lpstr>5_Vlastní návrh</vt:lpstr>
      <vt:lpstr>8_Vlastní návrh</vt:lpstr>
      <vt:lpstr>1_Motiv Office</vt:lpstr>
      <vt:lpstr>6_Motiv Office</vt:lpstr>
      <vt:lpstr>10_Motiv Office</vt:lpstr>
      <vt:lpstr>4_Motiv Office</vt:lpstr>
      <vt:lpstr>3_Motiv Office</vt:lpstr>
      <vt:lpstr>9_Motiv Office</vt:lpstr>
      <vt:lpstr>8_Motiv Office</vt:lpstr>
      <vt:lpstr>7_Motiv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47</cp:revision>
  <dcterms:created xsi:type="dcterms:W3CDTF">2022-01-29T15:42:52Z</dcterms:created>
  <dcterms:modified xsi:type="dcterms:W3CDTF">2022-04-05T13:46:38Z</dcterms:modified>
</cp:coreProperties>
</file>