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1280" cy="2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9280" cy="311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87b919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87b919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87b919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87b919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87b919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528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7280" cy="263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1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87b919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solidFill>
                <a:srgbClr val="87b919"/>
              </a:solidFill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92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1280" cy="59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640" cy="1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87b919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solidFill>
                <a:srgbClr val="87b919"/>
              </a:solidFill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7120" cy="134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9120" cy="11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1320" cy="567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87b919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solidFill>
                <a:srgbClr val="87b919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87b91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2019-09-10T15:45:27Z</dcterms:modified>
  <cp:revision>45</cp:revision>
  <dc:subject/>
  <dc:title/>
</cp:coreProperties>
</file>