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Override5.xml" ContentType="application/vnd.openxmlformats-officedocument.themeOverrid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charts/colors4.xml" ContentType="application/vnd.ms-office.chartcolorstyle+xml"/>
  <Override PartName="/ppt/charts/style11.xml" ContentType="application/vnd.ms-office.chart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hart13.xml" ContentType="application/vnd.openxmlformats-officedocument.drawingml.chart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docProps/custom.xml" ContentType="application/vnd.openxmlformats-officedocument.custom-properti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10.xml" ContentType="application/vnd.ms-office.chartcolorstyle+xml"/>
  <Override PartName="/ppt/charts/style9.xml" ContentType="application/vnd.ms-office.chartstyle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3.xml" ContentType="application/vnd.ms-office.chart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charts/colors9.xml" ContentType="application/vnd.ms-office.chartcolor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charts/colors7.xml" ContentType="application/vnd.ms-office.chartcolor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theme/themeOverride4.xml" ContentType="application/vnd.openxmlformats-officedocument.themeOverride+xml"/>
  <Override PartName="/ppt/charts/style10.xml" ContentType="application/vnd.ms-office.chartstyle+xml"/>
  <Override PartName="/ppt/charts/colors5.xml" ContentType="application/vnd.ms-office.chartcolor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olors1.xml" ContentType="application/vnd.ms-office.chartcolorstyle+xml"/>
  <Override PartName="/ppt/charts/colors1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style8.xml" ContentType="application/vnd.ms-office.chartstyle+xml"/>
  <Override PartName="/ppt/charts/chart4.xml" ContentType="application/vnd.openxmlformats-officedocument.drawingml.chart+xml"/>
  <Override PartName="/ppt/charts/style6.xml" ContentType="application/vnd.ms-office.chartstyl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charts/style2.xml" ContentType="application/vnd.ms-office.chartstyle+xml"/>
  <Override PartName="/ppt/charts/colors8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2"/>
  </p:notesMasterIdLst>
  <p:sldIdLst>
    <p:sldId id="281" r:id="rId2"/>
    <p:sldId id="287" r:id="rId3"/>
    <p:sldId id="290" r:id="rId4"/>
    <p:sldId id="288" r:id="rId5"/>
    <p:sldId id="289" r:id="rId6"/>
    <p:sldId id="294" r:id="rId7"/>
    <p:sldId id="295" r:id="rId8"/>
    <p:sldId id="296" r:id="rId9"/>
    <p:sldId id="297" r:id="rId10"/>
    <p:sldId id="298" r:id="rId11"/>
    <p:sldId id="284" r:id="rId12"/>
    <p:sldId id="285" r:id="rId13"/>
    <p:sldId id="299" r:id="rId14"/>
    <p:sldId id="302" r:id="rId15"/>
    <p:sldId id="306" r:id="rId16"/>
    <p:sldId id="307" r:id="rId17"/>
    <p:sldId id="308" r:id="rId18"/>
    <p:sldId id="309" r:id="rId19"/>
    <p:sldId id="310" r:id="rId20"/>
    <p:sldId id="311" r:id="rId21"/>
    <p:sldId id="317" r:id="rId22"/>
    <p:sldId id="303" r:id="rId23"/>
    <p:sldId id="305" r:id="rId24"/>
    <p:sldId id="312" r:id="rId25"/>
    <p:sldId id="313" r:id="rId26"/>
    <p:sldId id="314" r:id="rId27"/>
    <p:sldId id="315" r:id="rId28"/>
    <p:sldId id="316" r:id="rId29"/>
    <p:sldId id="300" r:id="rId30"/>
    <p:sldId id="318" r:id="rId3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9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000000"/>
    <a:srgbClr val="FEB4B4"/>
    <a:srgbClr val="FF3300"/>
    <a:srgbClr val="F9FBFD"/>
    <a:srgbClr val="EAF1F6"/>
    <a:srgbClr val="000066"/>
    <a:srgbClr val="000099"/>
    <a:srgbClr val="3333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1718" autoAdjust="0"/>
    <p:restoredTop sz="94664" autoAdjust="0"/>
  </p:normalViewPr>
  <p:slideViewPr>
    <p:cSldViewPr>
      <p:cViewPr varScale="1">
        <p:scale>
          <a:sx n="73" d="100"/>
          <a:sy n="73" d="100"/>
        </p:scale>
        <p:origin x="-1452" y="-102"/>
      </p:cViewPr>
      <p:guideLst>
        <p:guide orient="horz" pos="89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Pracovn__h_rok_programu_Microsoft_Office_Excel1.xlsx"/></Relationships>
</file>

<file path=ppt/charts/_rels/chart10.xml.rels><?xml version="1.0" encoding="UTF-8" standalone="yes"?>
<Relationships xmlns="http://schemas.openxmlformats.org/package/2006/relationships"><Relationship Id="rId3" Type="http://schemas.microsoft.com/office/2011/relationships/chartColorStyle" Target="colors7.xml"/><Relationship Id="rId2" Type="http://schemas.openxmlformats.org/officeDocument/2006/relationships/oleObject" Target="file:///C:\Users\havranek\Dropbox\Tom_Zuzka\CNB\170124\!!!!!!!!!!!!!!!!!!!!!!grafy.xlsx" TargetMode="External"/><Relationship Id="rId1" Type="http://schemas.openxmlformats.org/officeDocument/2006/relationships/themeOverride" Target="../theme/themeOverride2.xml"/><Relationship Id="rId4" Type="http://schemas.microsoft.com/office/2011/relationships/chartStyle" Target="style7.xml"/></Relationships>
</file>

<file path=ppt/charts/_rels/chart11.xml.rels><?xml version="1.0" encoding="UTF-8" standalone="yes"?>
<Relationships xmlns="http://schemas.openxmlformats.org/package/2006/relationships"><Relationship Id="rId3" Type="http://schemas.microsoft.com/office/2011/relationships/chartColorStyle" Target="colors8.xml"/><Relationship Id="rId2" Type="http://schemas.openxmlformats.org/officeDocument/2006/relationships/oleObject" Target="file:///C:\Users\havranek\Dropbox\Tom_Zuzka\CNB\170124\!!!!!!!!!!!!!!!!!!!!!!grafy.xlsx" TargetMode="External"/><Relationship Id="rId1" Type="http://schemas.openxmlformats.org/officeDocument/2006/relationships/themeOverride" Target="../theme/themeOverride3.xml"/><Relationship Id="rId4" Type="http://schemas.microsoft.com/office/2011/relationships/chartStyle" Target="style8.xml"/></Relationships>
</file>

<file path=ppt/charts/_rels/chart12.xml.rels><?xml version="1.0" encoding="UTF-8" standalone="yes"?>
<Relationships xmlns="http://schemas.openxmlformats.org/package/2006/relationships"><Relationship Id="rId3" Type="http://schemas.microsoft.com/office/2011/relationships/chartColorStyle" Target="colors9.xml"/><Relationship Id="rId2" Type="http://schemas.openxmlformats.org/officeDocument/2006/relationships/oleObject" Target="file:///C:\Users\havranek\Dropbox\Tom_Zuzka\CNB\170124\!!!!!!!!!!!!!!!!!!!!!!grafy.xlsx" TargetMode="External"/><Relationship Id="rId1" Type="http://schemas.openxmlformats.org/officeDocument/2006/relationships/themeOverride" Target="../theme/themeOverride4.xml"/><Relationship Id="rId4" Type="http://schemas.microsoft.com/office/2011/relationships/chartStyle" Target="style9.xml"/></Relationships>
</file>

<file path=ppt/charts/_rels/chart13.xml.rels><?xml version="1.0" encoding="UTF-8" standalone="yes"?>
<Relationships xmlns="http://schemas.openxmlformats.org/package/2006/relationships"><Relationship Id="rId3" Type="http://schemas.microsoft.com/office/2011/relationships/chartColorStyle" Target="colors10.xml"/><Relationship Id="rId2" Type="http://schemas.openxmlformats.org/officeDocument/2006/relationships/oleObject" Target="file:///C:\Users\havranek\Dropbox\Tom_Zuzka\CNB\170124\!!!!!!!!!!!!!!!!!!!!!!grafy.xlsx" TargetMode="External"/><Relationship Id="rId1" Type="http://schemas.openxmlformats.org/officeDocument/2006/relationships/themeOverride" Target="../theme/themeOverride5.xml"/><Relationship Id="rId4" Type="http://schemas.microsoft.com/office/2011/relationships/chartStyle" Target="style10.xml"/></Relationships>
</file>

<file path=ppt/charts/_rels/chart14.xml.rels><?xml version="1.0" encoding="UTF-8" standalone="yes"?>
<Relationships xmlns="http://schemas.openxmlformats.org/package/2006/relationships"><Relationship Id="rId3" Type="http://schemas.microsoft.com/office/2011/relationships/chartColorStyle" Target="colors11.xml"/><Relationship Id="rId2" Type="http://schemas.openxmlformats.org/officeDocument/2006/relationships/oleObject" Target="file:///C:\Users\havranek\Dropbox\Tom_Zuzka\CNB\170124\!!!!!!!!!!!!!!!!!!!!!!grafy.xlsx" TargetMode="External"/><Relationship Id="rId1" Type="http://schemas.openxmlformats.org/officeDocument/2006/relationships/themeOverride" Target="../theme/themeOverride6.xml"/><Relationship Id="rId4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Pracovn__h_rok_programu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Pracovn__h_rok_programu_Microsoft_Office_Excel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Pracovn__h_rok_programu_Microsoft_Office_Excel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Pracovn__h_rok_programu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Office_Excel8.xlsx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Pracovn__h_rok_programu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FDA-4E82-AA15-DA4C4A82656D}"/>
              </c:ext>
            </c:extLst>
          </c:dPt>
          <c:dPt>
            <c:idx val="1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FDA-4E82-AA15-DA4C4A82656D}"/>
              </c:ext>
            </c:extLst>
          </c:dPt>
          <c:dPt>
            <c:idx val="3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7FDA-4E82-AA15-DA4C4A82656D}"/>
              </c:ext>
            </c:extLst>
          </c:dPt>
          <c:dPt>
            <c:idx val="4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7FDA-4E82-AA15-DA4C4A82656D}"/>
              </c:ext>
            </c:extLst>
          </c:dPt>
          <c:dPt>
            <c:idx val="5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FDA-4E82-AA15-DA4C4A82656D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7FDA-4E82-AA15-DA4C4A82656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7FDA-4E82-AA15-DA4C4A82656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7FDA-4E82-AA15-DA4C4A82656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7FDA-4E82-AA15-DA4C4A82656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7FDA-4E82-AA15-DA4C4A82656D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1.5</c:v>
                </c:pt>
                <c:pt idx="4">
                  <c:v>2</c:v>
                </c:pt>
                <c:pt idx="5">
                  <c:v>1.5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FDA-4E82-AA15-DA4C4A82656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7FDA-4E82-AA15-DA4C4A82656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7FDA-4E82-AA15-DA4C4A82656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7FDA-4E82-AA15-DA4C4A82656D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1">
                  <c:v>3</c:v>
                </c:pt>
                <c:pt idx="5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FDA-4E82-AA15-DA4C4A82656D}"/>
            </c:ext>
          </c:extLst>
        </c:ser>
        <c:dLbls/>
        <c:gapWidth val="32"/>
        <c:overlap val="100"/>
        <c:axId val="70562176"/>
        <c:axId val="70563712"/>
      </c:barChart>
      <c:catAx>
        <c:axId val="70562176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70563712"/>
        <c:crosses val="autoZero"/>
        <c:auto val="1"/>
        <c:lblAlgn val="ctr"/>
        <c:lblOffset val="100"/>
      </c:catAx>
      <c:valAx>
        <c:axId val="70563712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70562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517792025074901E-2"/>
          <c:y val="3.9983794336766534E-2"/>
          <c:w val="0.92740617315873453"/>
          <c:h val="0.79070400953115283"/>
        </c:manualLayout>
      </c:layout>
      <c:lineChart>
        <c:grouping val="standard"/>
        <c:ser>
          <c:idx val="0"/>
          <c:order val="0"/>
          <c:tx>
            <c:strRef>
              <c:f>Sheet9!$B$1</c:f>
              <c:strCache>
                <c:ptCount val="1"/>
                <c:pt idx="0">
                  <c:v>Cash</c:v>
                </c:pt>
              </c:strCache>
            </c:strRef>
          </c:tx>
          <c:spPr>
            <a:ln w="28575" cap="rnd">
              <a:solidFill>
                <a:srgbClr val="000000"/>
              </a:solidFill>
              <a:round/>
            </a:ln>
            <a:effectLst/>
          </c:spPr>
          <c:marker>
            <c:symbol val="none"/>
          </c:marker>
          <c:cat>
            <c:numRef>
              <c:f>Sheet9!$A$2:$A$1581</c:f>
              <c:numCache>
                <c:formatCode>mmm/yy</c:formatCode>
                <c:ptCount val="1580"/>
                <c:pt idx="0">
                  <c:v>35826</c:v>
                </c:pt>
                <c:pt idx="1">
                  <c:v>35854</c:v>
                </c:pt>
                <c:pt idx="2">
                  <c:v>35885</c:v>
                </c:pt>
                <c:pt idx="3">
                  <c:v>35915</c:v>
                </c:pt>
                <c:pt idx="4">
                  <c:v>35946</c:v>
                </c:pt>
                <c:pt idx="5">
                  <c:v>35976</c:v>
                </c:pt>
                <c:pt idx="6">
                  <c:v>36007</c:v>
                </c:pt>
                <c:pt idx="7">
                  <c:v>36038</c:v>
                </c:pt>
                <c:pt idx="8">
                  <c:v>36068</c:v>
                </c:pt>
                <c:pt idx="9">
                  <c:v>36099</c:v>
                </c:pt>
                <c:pt idx="10">
                  <c:v>36129</c:v>
                </c:pt>
                <c:pt idx="11">
                  <c:v>36160</c:v>
                </c:pt>
                <c:pt idx="12">
                  <c:v>36191</c:v>
                </c:pt>
                <c:pt idx="13">
                  <c:v>36219</c:v>
                </c:pt>
                <c:pt idx="14">
                  <c:v>36250</c:v>
                </c:pt>
                <c:pt idx="15">
                  <c:v>36280</c:v>
                </c:pt>
                <c:pt idx="16">
                  <c:v>36311</c:v>
                </c:pt>
                <c:pt idx="17">
                  <c:v>36341</c:v>
                </c:pt>
                <c:pt idx="18">
                  <c:v>36372</c:v>
                </c:pt>
                <c:pt idx="19">
                  <c:v>36403</c:v>
                </c:pt>
                <c:pt idx="20">
                  <c:v>36433</c:v>
                </c:pt>
                <c:pt idx="21">
                  <c:v>36464</c:v>
                </c:pt>
                <c:pt idx="22">
                  <c:v>36494</c:v>
                </c:pt>
                <c:pt idx="23">
                  <c:v>36525</c:v>
                </c:pt>
                <c:pt idx="24">
                  <c:v>36556</c:v>
                </c:pt>
                <c:pt idx="25">
                  <c:v>36585</c:v>
                </c:pt>
                <c:pt idx="26">
                  <c:v>36616</c:v>
                </c:pt>
                <c:pt idx="27">
                  <c:v>36646</c:v>
                </c:pt>
                <c:pt idx="28">
                  <c:v>36677</c:v>
                </c:pt>
                <c:pt idx="29">
                  <c:v>36707</c:v>
                </c:pt>
                <c:pt idx="30">
                  <c:v>36738</c:v>
                </c:pt>
                <c:pt idx="31">
                  <c:v>36769</c:v>
                </c:pt>
                <c:pt idx="32">
                  <c:v>36799</c:v>
                </c:pt>
                <c:pt idx="33">
                  <c:v>36830</c:v>
                </c:pt>
                <c:pt idx="34">
                  <c:v>36860</c:v>
                </c:pt>
                <c:pt idx="35">
                  <c:v>36891</c:v>
                </c:pt>
                <c:pt idx="36">
                  <c:v>36922</c:v>
                </c:pt>
                <c:pt idx="37">
                  <c:v>36950</c:v>
                </c:pt>
                <c:pt idx="38">
                  <c:v>36981</c:v>
                </c:pt>
                <c:pt idx="39">
                  <c:v>37011</c:v>
                </c:pt>
                <c:pt idx="40">
                  <c:v>37042</c:v>
                </c:pt>
                <c:pt idx="41">
                  <c:v>37072</c:v>
                </c:pt>
                <c:pt idx="42">
                  <c:v>37103</c:v>
                </c:pt>
                <c:pt idx="43">
                  <c:v>37134</c:v>
                </c:pt>
                <c:pt idx="44">
                  <c:v>37164</c:v>
                </c:pt>
                <c:pt idx="45">
                  <c:v>37195</c:v>
                </c:pt>
                <c:pt idx="46">
                  <c:v>37225</c:v>
                </c:pt>
                <c:pt idx="47">
                  <c:v>37256</c:v>
                </c:pt>
                <c:pt idx="48">
                  <c:v>37287</c:v>
                </c:pt>
                <c:pt idx="49">
                  <c:v>37315</c:v>
                </c:pt>
                <c:pt idx="50">
                  <c:v>37346</c:v>
                </c:pt>
                <c:pt idx="51">
                  <c:v>37376</c:v>
                </c:pt>
                <c:pt idx="52">
                  <c:v>37407</c:v>
                </c:pt>
                <c:pt idx="53">
                  <c:v>37437</c:v>
                </c:pt>
                <c:pt idx="54">
                  <c:v>37468</c:v>
                </c:pt>
                <c:pt idx="55">
                  <c:v>37499</c:v>
                </c:pt>
                <c:pt idx="56">
                  <c:v>37529</c:v>
                </c:pt>
                <c:pt idx="57">
                  <c:v>37560</c:v>
                </c:pt>
                <c:pt idx="58">
                  <c:v>37590</c:v>
                </c:pt>
                <c:pt idx="59">
                  <c:v>37621</c:v>
                </c:pt>
                <c:pt idx="60">
                  <c:v>37652</c:v>
                </c:pt>
                <c:pt idx="61">
                  <c:v>37680</c:v>
                </c:pt>
                <c:pt idx="62">
                  <c:v>37711</c:v>
                </c:pt>
                <c:pt idx="63">
                  <c:v>37741</c:v>
                </c:pt>
                <c:pt idx="64">
                  <c:v>37772</c:v>
                </c:pt>
                <c:pt idx="65">
                  <c:v>37802</c:v>
                </c:pt>
                <c:pt idx="66">
                  <c:v>37833</c:v>
                </c:pt>
                <c:pt idx="67">
                  <c:v>37864</c:v>
                </c:pt>
                <c:pt idx="68">
                  <c:v>37894</c:v>
                </c:pt>
                <c:pt idx="69">
                  <c:v>37925</c:v>
                </c:pt>
                <c:pt idx="70">
                  <c:v>37955</c:v>
                </c:pt>
                <c:pt idx="71">
                  <c:v>37986</c:v>
                </c:pt>
                <c:pt idx="72">
                  <c:v>38017</c:v>
                </c:pt>
                <c:pt idx="73">
                  <c:v>38046</c:v>
                </c:pt>
                <c:pt idx="74">
                  <c:v>38077</c:v>
                </c:pt>
                <c:pt idx="75">
                  <c:v>38107</c:v>
                </c:pt>
                <c:pt idx="76">
                  <c:v>38138</c:v>
                </c:pt>
                <c:pt idx="77">
                  <c:v>38168</c:v>
                </c:pt>
                <c:pt idx="78">
                  <c:v>38199</c:v>
                </c:pt>
                <c:pt idx="79">
                  <c:v>38230</c:v>
                </c:pt>
                <c:pt idx="80">
                  <c:v>38260</c:v>
                </c:pt>
                <c:pt idx="81">
                  <c:v>38291</c:v>
                </c:pt>
                <c:pt idx="82">
                  <c:v>38321</c:v>
                </c:pt>
                <c:pt idx="83">
                  <c:v>38352</c:v>
                </c:pt>
                <c:pt idx="84">
                  <c:v>38383</c:v>
                </c:pt>
                <c:pt idx="85">
                  <c:v>38411</c:v>
                </c:pt>
                <c:pt idx="86">
                  <c:v>38442</c:v>
                </c:pt>
                <c:pt idx="87">
                  <c:v>38472</c:v>
                </c:pt>
                <c:pt idx="88">
                  <c:v>38503</c:v>
                </c:pt>
                <c:pt idx="89">
                  <c:v>38533</c:v>
                </c:pt>
                <c:pt idx="90">
                  <c:v>38564</c:v>
                </c:pt>
                <c:pt idx="91">
                  <c:v>38595</c:v>
                </c:pt>
                <c:pt idx="92">
                  <c:v>38625</c:v>
                </c:pt>
                <c:pt idx="93">
                  <c:v>38656</c:v>
                </c:pt>
                <c:pt idx="94">
                  <c:v>38686</c:v>
                </c:pt>
                <c:pt idx="95">
                  <c:v>38717</c:v>
                </c:pt>
                <c:pt idx="96">
                  <c:v>38748</c:v>
                </c:pt>
                <c:pt idx="97">
                  <c:v>38776</c:v>
                </c:pt>
                <c:pt idx="98">
                  <c:v>38807</c:v>
                </c:pt>
                <c:pt idx="99">
                  <c:v>38837</c:v>
                </c:pt>
                <c:pt idx="100">
                  <c:v>38868</c:v>
                </c:pt>
                <c:pt idx="101">
                  <c:v>38898</c:v>
                </c:pt>
                <c:pt idx="102">
                  <c:v>38929</c:v>
                </c:pt>
                <c:pt idx="103">
                  <c:v>38960</c:v>
                </c:pt>
                <c:pt idx="104">
                  <c:v>38990</c:v>
                </c:pt>
                <c:pt idx="105">
                  <c:v>39021</c:v>
                </c:pt>
                <c:pt idx="106">
                  <c:v>39051</c:v>
                </c:pt>
                <c:pt idx="107">
                  <c:v>39082</c:v>
                </c:pt>
                <c:pt idx="108">
                  <c:v>39113</c:v>
                </c:pt>
                <c:pt idx="109">
                  <c:v>39141</c:v>
                </c:pt>
                <c:pt idx="110">
                  <c:v>39172</c:v>
                </c:pt>
                <c:pt idx="111">
                  <c:v>39202</c:v>
                </c:pt>
                <c:pt idx="112">
                  <c:v>39233</c:v>
                </c:pt>
                <c:pt idx="113">
                  <c:v>39263</c:v>
                </c:pt>
                <c:pt idx="114">
                  <c:v>39294</c:v>
                </c:pt>
                <c:pt idx="115">
                  <c:v>39325</c:v>
                </c:pt>
                <c:pt idx="116">
                  <c:v>39355</c:v>
                </c:pt>
                <c:pt idx="117">
                  <c:v>39386</c:v>
                </c:pt>
                <c:pt idx="118">
                  <c:v>39416</c:v>
                </c:pt>
                <c:pt idx="119">
                  <c:v>39447</c:v>
                </c:pt>
                <c:pt idx="120">
                  <c:v>39478</c:v>
                </c:pt>
                <c:pt idx="121">
                  <c:v>39507</c:v>
                </c:pt>
                <c:pt idx="122">
                  <c:v>39538</c:v>
                </c:pt>
                <c:pt idx="123">
                  <c:v>39568</c:v>
                </c:pt>
                <c:pt idx="124">
                  <c:v>39599</c:v>
                </c:pt>
                <c:pt idx="125">
                  <c:v>39629</c:v>
                </c:pt>
                <c:pt idx="126">
                  <c:v>39660</c:v>
                </c:pt>
                <c:pt idx="127">
                  <c:v>39691</c:v>
                </c:pt>
                <c:pt idx="128">
                  <c:v>39721</c:v>
                </c:pt>
                <c:pt idx="129">
                  <c:v>39752</c:v>
                </c:pt>
                <c:pt idx="130">
                  <c:v>39782</c:v>
                </c:pt>
                <c:pt idx="131">
                  <c:v>39813</c:v>
                </c:pt>
                <c:pt idx="132">
                  <c:v>39844</c:v>
                </c:pt>
                <c:pt idx="133">
                  <c:v>39872</c:v>
                </c:pt>
                <c:pt idx="134">
                  <c:v>39903</c:v>
                </c:pt>
                <c:pt idx="135">
                  <c:v>39933</c:v>
                </c:pt>
                <c:pt idx="136">
                  <c:v>39964</c:v>
                </c:pt>
                <c:pt idx="137">
                  <c:v>39994</c:v>
                </c:pt>
                <c:pt idx="138">
                  <c:v>40025</c:v>
                </c:pt>
                <c:pt idx="139">
                  <c:v>40056</c:v>
                </c:pt>
                <c:pt idx="140">
                  <c:v>40086</c:v>
                </c:pt>
                <c:pt idx="141">
                  <c:v>40117</c:v>
                </c:pt>
                <c:pt idx="142">
                  <c:v>40147</c:v>
                </c:pt>
                <c:pt idx="143">
                  <c:v>40178</c:v>
                </c:pt>
                <c:pt idx="144">
                  <c:v>40209</c:v>
                </c:pt>
                <c:pt idx="145">
                  <c:v>40237</c:v>
                </c:pt>
                <c:pt idx="146">
                  <c:v>40268</c:v>
                </c:pt>
                <c:pt idx="147">
                  <c:v>40298</c:v>
                </c:pt>
                <c:pt idx="148">
                  <c:v>40329</c:v>
                </c:pt>
                <c:pt idx="149">
                  <c:v>40359</c:v>
                </c:pt>
                <c:pt idx="150">
                  <c:v>40390</c:v>
                </c:pt>
                <c:pt idx="151">
                  <c:v>40421</c:v>
                </c:pt>
                <c:pt idx="152">
                  <c:v>40451</c:v>
                </c:pt>
                <c:pt idx="153">
                  <c:v>40482</c:v>
                </c:pt>
                <c:pt idx="154">
                  <c:v>40512</c:v>
                </c:pt>
                <c:pt idx="155">
                  <c:v>40543</c:v>
                </c:pt>
                <c:pt idx="156">
                  <c:v>40574</c:v>
                </c:pt>
                <c:pt idx="157">
                  <c:v>40602</c:v>
                </c:pt>
                <c:pt idx="158">
                  <c:v>40633</c:v>
                </c:pt>
                <c:pt idx="159">
                  <c:v>40663</c:v>
                </c:pt>
                <c:pt idx="160">
                  <c:v>40694</c:v>
                </c:pt>
                <c:pt idx="161">
                  <c:v>40724</c:v>
                </c:pt>
                <c:pt idx="162">
                  <c:v>40755</c:v>
                </c:pt>
                <c:pt idx="163">
                  <c:v>40786</c:v>
                </c:pt>
                <c:pt idx="164">
                  <c:v>40816</c:v>
                </c:pt>
                <c:pt idx="165">
                  <c:v>40847</c:v>
                </c:pt>
                <c:pt idx="166">
                  <c:v>40877</c:v>
                </c:pt>
                <c:pt idx="167">
                  <c:v>40908</c:v>
                </c:pt>
                <c:pt idx="168">
                  <c:v>40939</c:v>
                </c:pt>
                <c:pt idx="169">
                  <c:v>40968</c:v>
                </c:pt>
                <c:pt idx="170">
                  <c:v>40999</c:v>
                </c:pt>
                <c:pt idx="171">
                  <c:v>41029</c:v>
                </c:pt>
                <c:pt idx="172">
                  <c:v>41060</c:v>
                </c:pt>
                <c:pt idx="173">
                  <c:v>41090</c:v>
                </c:pt>
                <c:pt idx="174">
                  <c:v>41121</c:v>
                </c:pt>
                <c:pt idx="175">
                  <c:v>41152</c:v>
                </c:pt>
                <c:pt idx="176">
                  <c:v>41182</c:v>
                </c:pt>
                <c:pt idx="177">
                  <c:v>41213</c:v>
                </c:pt>
                <c:pt idx="178">
                  <c:v>41243</c:v>
                </c:pt>
                <c:pt idx="179">
                  <c:v>41274</c:v>
                </c:pt>
                <c:pt idx="180">
                  <c:v>41305</c:v>
                </c:pt>
                <c:pt idx="181">
                  <c:v>41333</c:v>
                </c:pt>
                <c:pt idx="182">
                  <c:v>41364</c:v>
                </c:pt>
                <c:pt idx="183">
                  <c:v>41394</c:v>
                </c:pt>
                <c:pt idx="184">
                  <c:v>41425</c:v>
                </c:pt>
                <c:pt idx="185">
                  <c:v>41455</c:v>
                </c:pt>
                <c:pt idx="186">
                  <c:v>41486</c:v>
                </c:pt>
                <c:pt idx="187">
                  <c:v>41517</c:v>
                </c:pt>
                <c:pt idx="188">
                  <c:v>41547</c:v>
                </c:pt>
                <c:pt idx="189">
                  <c:v>41578</c:v>
                </c:pt>
                <c:pt idx="190">
                  <c:v>41608</c:v>
                </c:pt>
                <c:pt idx="191">
                  <c:v>41639</c:v>
                </c:pt>
                <c:pt idx="192">
                  <c:v>41670</c:v>
                </c:pt>
                <c:pt idx="193">
                  <c:v>41698</c:v>
                </c:pt>
                <c:pt idx="194">
                  <c:v>41729</c:v>
                </c:pt>
                <c:pt idx="195">
                  <c:v>41759</c:v>
                </c:pt>
                <c:pt idx="196">
                  <c:v>41790</c:v>
                </c:pt>
                <c:pt idx="197">
                  <c:v>41820</c:v>
                </c:pt>
                <c:pt idx="198">
                  <c:v>41851</c:v>
                </c:pt>
                <c:pt idx="199">
                  <c:v>41882</c:v>
                </c:pt>
                <c:pt idx="200">
                  <c:v>41912</c:v>
                </c:pt>
                <c:pt idx="201">
                  <c:v>41943</c:v>
                </c:pt>
                <c:pt idx="202">
                  <c:v>41973</c:v>
                </c:pt>
                <c:pt idx="203">
                  <c:v>42004</c:v>
                </c:pt>
                <c:pt idx="204">
                  <c:v>42035</c:v>
                </c:pt>
                <c:pt idx="205">
                  <c:v>42063</c:v>
                </c:pt>
                <c:pt idx="206">
                  <c:v>42094</c:v>
                </c:pt>
                <c:pt idx="207">
                  <c:v>42124</c:v>
                </c:pt>
                <c:pt idx="208">
                  <c:v>42155</c:v>
                </c:pt>
                <c:pt idx="209">
                  <c:v>42185</c:v>
                </c:pt>
                <c:pt idx="210">
                  <c:v>42216</c:v>
                </c:pt>
                <c:pt idx="211">
                  <c:v>42247</c:v>
                </c:pt>
                <c:pt idx="212">
                  <c:v>42277</c:v>
                </c:pt>
                <c:pt idx="213">
                  <c:v>42308</c:v>
                </c:pt>
                <c:pt idx="214">
                  <c:v>42338</c:v>
                </c:pt>
                <c:pt idx="215">
                  <c:v>42369</c:v>
                </c:pt>
                <c:pt idx="216">
                  <c:v>42400</c:v>
                </c:pt>
                <c:pt idx="217">
                  <c:v>42429</c:v>
                </c:pt>
                <c:pt idx="218">
                  <c:v>42460</c:v>
                </c:pt>
                <c:pt idx="219">
                  <c:v>42490</c:v>
                </c:pt>
                <c:pt idx="220">
                  <c:v>42521</c:v>
                </c:pt>
                <c:pt idx="221">
                  <c:v>42551</c:v>
                </c:pt>
                <c:pt idx="222">
                  <c:v>42582</c:v>
                </c:pt>
                <c:pt idx="223">
                  <c:v>42613</c:v>
                </c:pt>
                <c:pt idx="224">
                  <c:v>42643</c:v>
                </c:pt>
                <c:pt idx="225">
                  <c:v>42674</c:v>
                </c:pt>
                <c:pt idx="226">
                  <c:v>42704</c:v>
                </c:pt>
              </c:numCache>
            </c:numRef>
          </c:cat>
          <c:val>
            <c:numRef>
              <c:f>Sheet9!$B$2:$B$1581</c:f>
              <c:numCache>
                <c:formatCode>General</c:formatCode>
                <c:ptCount val="1580"/>
                <c:pt idx="0">
                  <c:v>70532</c:v>
                </c:pt>
                <c:pt idx="1">
                  <c:v>70215</c:v>
                </c:pt>
                <c:pt idx="2">
                  <c:v>69341</c:v>
                </c:pt>
                <c:pt idx="3">
                  <c:v>69962</c:v>
                </c:pt>
                <c:pt idx="4">
                  <c:v>70564</c:v>
                </c:pt>
                <c:pt idx="5">
                  <c:v>70853</c:v>
                </c:pt>
                <c:pt idx="6">
                  <c:v>71104</c:v>
                </c:pt>
                <c:pt idx="7">
                  <c:v>72777</c:v>
                </c:pt>
                <c:pt idx="8">
                  <c:v>71713</c:v>
                </c:pt>
                <c:pt idx="9">
                  <c:v>72800</c:v>
                </c:pt>
                <c:pt idx="10">
                  <c:v>73687</c:v>
                </c:pt>
                <c:pt idx="11">
                  <c:v>77879</c:v>
                </c:pt>
                <c:pt idx="12">
                  <c:v>74711</c:v>
                </c:pt>
                <c:pt idx="13">
                  <c:v>74392</c:v>
                </c:pt>
                <c:pt idx="14">
                  <c:v>75074</c:v>
                </c:pt>
                <c:pt idx="15">
                  <c:v>75305</c:v>
                </c:pt>
                <c:pt idx="16">
                  <c:v>76304</c:v>
                </c:pt>
                <c:pt idx="17">
                  <c:v>76154</c:v>
                </c:pt>
                <c:pt idx="18">
                  <c:v>76790</c:v>
                </c:pt>
                <c:pt idx="19">
                  <c:v>77820</c:v>
                </c:pt>
                <c:pt idx="20">
                  <c:v>78234</c:v>
                </c:pt>
                <c:pt idx="21">
                  <c:v>79168</c:v>
                </c:pt>
                <c:pt idx="22">
                  <c:v>80436</c:v>
                </c:pt>
                <c:pt idx="23">
                  <c:v>87161</c:v>
                </c:pt>
                <c:pt idx="24">
                  <c:v>82276</c:v>
                </c:pt>
                <c:pt idx="25">
                  <c:v>81072</c:v>
                </c:pt>
                <c:pt idx="26">
                  <c:v>81105</c:v>
                </c:pt>
                <c:pt idx="27">
                  <c:v>81606</c:v>
                </c:pt>
                <c:pt idx="28">
                  <c:v>81866</c:v>
                </c:pt>
                <c:pt idx="29">
                  <c:v>81399</c:v>
                </c:pt>
                <c:pt idx="30">
                  <c:v>81370</c:v>
                </c:pt>
                <c:pt idx="31">
                  <c:v>82232</c:v>
                </c:pt>
                <c:pt idx="32">
                  <c:v>82947</c:v>
                </c:pt>
                <c:pt idx="33">
                  <c:v>82758</c:v>
                </c:pt>
                <c:pt idx="34">
                  <c:v>84004</c:v>
                </c:pt>
                <c:pt idx="35">
                  <c:v>88881</c:v>
                </c:pt>
                <c:pt idx="36">
                  <c:v>84327</c:v>
                </c:pt>
                <c:pt idx="37">
                  <c:v>84282</c:v>
                </c:pt>
                <c:pt idx="38">
                  <c:v>85188</c:v>
                </c:pt>
                <c:pt idx="39">
                  <c:v>86379</c:v>
                </c:pt>
                <c:pt idx="40">
                  <c:v>86711</c:v>
                </c:pt>
                <c:pt idx="41">
                  <c:v>87288</c:v>
                </c:pt>
                <c:pt idx="42">
                  <c:v>86705</c:v>
                </c:pt>
                <c:pt idx="43">
                  <c:v>87693</c:v>
                </c:pt>
                <c:pt idx="44">
                  <c:v>87892</c:v>
                </c:pt>
                <c:pt idx="45">
                  <c:v>88809</c:v>
                </c:pt>
                <c:pt idx="46">
                  <c:v>89947</c:v>
                </c:pt>
                <c:pt idx="47">
                  <c:v>96743</c:v>
                </c:pt>
                <c:pt idx="48">
                  <c:v>89737</c:v>
                </c:pt>
                <c:pt idx="49">
                  <c:v>88950</c:v>
                </c:pt>
                <c:pt idx="50">
                  <c:v>89998</c:v>
                </c:pt>
                <c:pt idx="51">
                  <c:v>88666</c:v>
                </c:pt>
                <c:pt idx="52">
                  <c:v>88818</c:v>
                </c:pt>
                <c:pt idx="53">
                  <c:v>89383</c:v>
                </c:pt>
                <c:pt idx="54">
                  <c:v>88631</c:v>
                </c:pt>
                <c:pt idx="55">
                  <c:v>89945</c:v>
                </c:pt>
                <c:pt idx="56">
                  <c:v>89567</c:v>
                </c:pt>
                <c:pt idx="57">
                  <c:v>89461</c:v>
                </c:pt>
                <c:pt idx="58">
                  <c:v>90465</c:v>
                </c:pt>
                <c:pt idx="59">
                  <c:v>95847</c:v>
                </c:pt>
                <c:pt idx="60">
                  <c:v>90122</c:v>
                </c:pt>
                <c:pt idx="61">
                  <c:v>91505</c:v>
                </c:pt>
                <c:pt idx="62">
                  <c:v>91966</c:v>
                </c:pt>
                <c:pt idx="63">
                  <c:v>92334</c:v>
                </c:pt>
                <c:pt idx="64">
                  <c:v>92346</c:v>
                </c:pt>
                <c:pt idx="65">
                  <c:v>92296</c:v>
                </c:pt>
                <c:pt idx="66">
                  <c:v>91608</c:v>
                </c:pt>
                <c:pt idx="67">
                  <c:v>93324</c:v>
                </c:pt>
                <c:pt idx="68">
                  <c:v>92451</c:v>
                </c:pt>
                <c:pt idx="69">
                  <c:v>92364</c:v>
                </c:pt>
                <c:pt idx="70">
                  <c:v>93070</c:v>
                </c:pt>
                <c:pt idx="71">
                  <c:v>98481</c:v>
                </c:pt>
                <c:pt idx="72">
                  <c:v>93087</c:v>
                </c:pt>
                <c:pt idx="73">
                  <c:v>92465</c:v>
                </c:pt>
                <c:pt idx="74">
                  <c:v>92399</c:v>
                </c:pt>
                <c:pt idx="75">
                  <c:v>92653</c:v>
                </c:pt>
                <c:pt idx="76">
                  <c:v>93032</c:v>
                </c:pt>
                <c:pt idx="77">
                  <c:v>94734</c:v>
                </c:pt>
                <c:pt idx="78">
                  <c:v>92964</c:v>
                </c:pt>
                <c:pt idx="79">
                  <c:v>94358</c:v>
                </c:pt>
                <c:pt idx="80">
                  <c:v>94000</c:v>
                </c:pt>
                <c:pt idx="81">
                  <c:v>93665</c:v>
                </c:pt>
                <c:pt idx="82">
                  <c:v>95171</c:v>
                </c:pt>
                <c:pt idx="83">
                  <c:v>98243</c:v>
                </c:pt>
                <c:pt idx="84">
                  <c:v>95021</c:v>
                </c:pt>
                <c:pt idx="85">
                  <c:v>94814</c:v>
                </c:pt>
                <c:pt idx="86">
                  <c:v>95494</c:v>
                </c:pt>
                <c:pt idx="87">
                  <c:v>94646</c:v>
                </c:pt>
                <c:pt idx="88">
                  <c:v>95314</c:v>
                </c:pt>
                <c:pt idx="89">
                  <c:v>96425</c:v>
                </c:pt>
                <c:pt idx="90">
                  <c:v>96316</c:v>
                </c:pt>
                <c:pt idx="91">
                  <c:v>96670</c:v>
                </c:pt>
                <c:pt idx="92">
                  <c:v>96655</c:v>
                </c:pt>
                <c:pt idx="93">
                  <c:v>97446</c:v>
                </c:pt>
                <c:pt idx="94">
                  <c:v>97778</c:v>
                </c:pt>
                <c:pt idx="95">
                  <c:v>100479</c:v>
                </c:pt>
                <c:pt idx="96">
                  <c:v>96598</c:v>
                </c:pt>
                <c:pt idx="97">
                  <c:v>96004</c:v>
                </c:pt>
                <c:pt idx="98">
                  <c:v>95062</c:v>
                </c:pt>
                <c:pt idx="99">
                  <c:v>95035</c:v>
                </c:pt>
                <c:pt idx="100">
                  <c:v>95911</c:v>
                </c:pt>
                <c:pt idx="101">
                  <c:v>96592</c:v>
                </c:pt>
                <c:pt idx="102">
                  <c:v>96816</c:v>
                </c:pt>
                <c:pt idx="103">
                  <c:v>96755</c:v>
                </c:pt>
                <c:pt idx="104">
                  <c:v>96238</c:v>
                </c:pt>
                <c:pt idx="105">
                  <c:v>96826</c:v>
                </c:pt>
                <c:pt idx="106">
                  <c:v>97268</c:v>
                </c:pt>
                <c:pt idx="107">
                  <c:v>100883</c:v>
                </c:pt>
                <c:pt idx="108">
                  <c:v>95882</c:v>
                </c:pt>
                <c:pt idx="109">
                  <c:v>95260</c:v>
                </c:pt>
                <c:pt idx="110">
                  <c:v>96406</c:v>
                </c:pt>
                <c:pt idx="111">
                  <c:v>96124</c:v>
                </c:pt>
                <c:pt idx="112">
                  <c:v>97418</c:v>
                </c:pt>
                <c:pt idx="113">
                  <c:v>98425</c:v>
                </c:pt>
                <c:pt idx="114">
                  <c:v>97990</c:v>
                </c:pt>
                <c:pt idx="115">
                  <c:v>96970</c:v>
                </c:pt>
                <c:pt idx="116">
                  <c:v>96738</c:v>
                </c:pt>
                <c:pt idx="117">
                  <c:v>96744</c:v>
                </c:pt>
                <c:pt idx="118">
                  <c:v>97042</c:v>
                </c:pt>
                <c:pt idx="119">
                  <c:v>100523</c:v>
                </c:pt>
                <c:pt idx="120">
                  <c:v>95862</c:v>
                </c:pt>
                <c:pt idx="121">
                  <c:v>96227</c:v>
                </c:pt>
                <c:pt idx="122">
                  <c:v>97502</c:v>
                </c:pt>
                <c:pt idx="123">
                  <c:v>95353</c:v>
                </c:pt>
                <c:pt idx="124">
                  <c:v>95696</c:v>
                </c:pt>
                <c:pt idx="125">
                  <c:v>97566</c:v>
                </c:pt>
                <c:pt idx="126">
                  <c:v>96796</c:v>
                </c:pt>
                <c:pt idx="127">
                  <c:v>95702</c:v>
                </c:pt>
                <c:pt idx="128">
                  <c:v>95847</c:v>
                </c:pt>
                <c:pt idx="129">
                  <c:v>97614</c:v>
                </c:pt>
                <c:pt idx="130">
                  <c:v>97454</c:v>
                </c:pt>
                <c:pt idx="131">
                  <c:v>99515</c:v>
                </c:pt>
                <c:pt idx="132">
                  <c:v>95571</c:v>
                </c:pt>
                <c:pt idx="133">
                  <c:v>94975</c:v>
                </c:pt>
                <c:pt idx="134">
                  <c:v>95778</c:v>
                </c:pt>
                <c:pt idx="135">
                  <c:v>95458</c:v>
                </c:pt>
                <c:pt idx="136">
                  <c:v>96187</c:v>
                </c:pt>
                <c:pt idx="137">
                  <c:v>97409</c:v>
                </c:pt>
                <c:pt idx="138">
                  <c:v>96800</c:v>
                </c:pt>
                <c:pt idx="139">
                  <c:v>96733</c:v>
                </c:pt>
                <c:pt idx="140">
                  <c:v>97167</c:v>
                </c:pt>
                <c:pt idx="141">
                  <c:v>96942</c:v>
                </c:pt>
                <c:pt idx="142">
                  <c:v>97251</c:v>
                </c:pt>
                <c:pt idx="143">
                  <c:v>100119</c:v>
                </c:pt>
                <c:pt idx="144">
                  <c:v>95664</c:v>
                </c:pt>
                <c:pt idx="145">
                  <c:v>94970</c:v>
                </c:pt>
                <c:pt idx="146">
                  <c:v>95754</c:v>
                </c:pt>
                <c:pt idx="147">
                  <c:v>94898</c:v>
                </c:pt>
                <c:pt idx="148">
                  <c:v>95261</c:v>
                </c:pt>
                <c:pt idx="149">
                  <c:v>97009</c:v>
                </c:pt>
                <c:pt idx="150">
                  <c:v>96375</c:v>
                </c:pt>
                <c:pt idx="151">
                  <c:v>96437</c:v>
                </c:pt>
                <c:pt idx="152">
                  <c:v>94578</c:v>
                </c:pt>
                <c:pt idx="153">
                  <c:v>94198</c:v>
                </c:pt>
                <c:pt idx="154">
                  <c:v>94599</c:v>
                </c:pt>
                <c:pt idx="155">
                  <c:v>96911</c:v>
                </c:pt>
                <c:pt idx="156">
                  <c:v>92285</c:v>
                </c:pt>
                <c:pt idx="157">
                  <c:v>91559</c:v>
                </c:pt>
                <c:pt idx="158">
                  <c:v>90587</c:v>
                </c:pt>
                <c:pt idx="159">
                  <c:v>91200</c:v>
                </c:pt>
                <c:pt idx="160">
                  <c:v>90836</c:v>
                </c:pt>
                <c:pt idx="161">
                  <c:v>91638</c:v>
                </c:pt>
                <c:pt idx="162">
                  <c:v>91290</c:v>
                </c:pt>
                <c:pt idx="163">
                  <c:v>91383</c:v>
                </c:pt>
                <c:pt idx="164">
                  <c:v>89987</c:v>
                </c:pt>
                <c:pt idx="165">
                  <c:v>90294</c:v>
                </c:pt>
                <c:pt idx="166">
                  <c:v>90106</c:v>
                </c:pt>
                <c:pt idx="167">
                  <c:v>92384</c:v>
                </c:pt>
                <c:pt idx="168">
                  <c:v>88205</c:v>
                </c:pt>
                <c:pt idx="169">
                  <c:v>87102</c:v>
                </c:pt>
                <c:pt idx="170">
                  <c:v>87153</c:v>
                </c:pt>
                <c:pt idx="171">
                  <c:v>86347</c:v>
                </c:pt>
                <c:pt idx="172">
                  <c:v>86394</c:v>
                </c:pt>
                <c:pt idx="173">
                  <c:v>87797</c:v>
                </c:pt>
                <c:pt idx="174">
                  <c:v>87833</c:v>
                </c:pt>
                <c:pt idx="175">
                  <c:v>86746</c:v>
                </c:pt>
                <c:pt idx="176">
                  <c:v>86014</c:v>
                </c:pt>
                <c:pt idx="177">
                  <c:v>86232</c:v>
                </c:pt>
                <c:pt idx="178">
                  <c:v>85541</c:v>
                </c:pt>
                <c:pt idx="179">
                  <c:v>88182</c:v>
                </c:pt>
                <c:pt idx="180">
                  <c:v>85021.734400000001</c:v>
                </c:pt>
                <c:pt idx="181">
                  <c:v>84511.884400000024</c:v>
                </c:pt>
                <c:pt idx="182">
                  <c:v>85522.433199999999</c:v>
                </c:pt>
                <c:pt idx="183">
                  <c:v>85338.6679</c:v>
                </c:pt>
                <c:pt idx="184">
                  <c:v>86322.685299999997</c:v>
                </c:pt>
                <c:pt idx="185">
                  <c:v>86742.516699999993</c:v>
                </c:pt>
                <c:pt idx="186">
                  <c:v>85676.3658</c:v>
                </c:pt>
                <c:pt idx="187">
                  <c:v>85168.172400000025</c:v>
                </c:pt>
                <c:pt idx="188">
                  <c:v>83881.788400000005</c:v>
                </c:pt>
                <c:pt idx="189">
                  <c:v>82115.181500000006</c:v>
                </c:pt>
                <c:pt idx="190">
                  <c:v>80770.488799999992</c:v>
                </c:pt>
                <c:pt idx="191">
                  <c:v>82473.879900000014</c:v>
                </c:pt>
                <c:pt idx="192">
                  <c:v>78113.556900000011</c:v>
                </c:pt>
                <c:pt idx="193">
                  <c:v>77381.579000000012</c:v>
                </c:pt>
                <c:pt idx="194">
                  <c:v>76581.491799999989</c:v>
                </c:pt>
                <c:pt idx="195">
                  <c:v>77820.534</c:v>
                </c:pt>
                <c:pt idx="196">
                  <c:v>77529.845000000001</c:v>
                </c:pt>
                <c:pt idx="197">
                  <c:v>79050.536599999992</c:v>
                </c:pt>
                <c:pt idx="198">
                  <c:v>79159.622000000003</c:v>
                </c:pt>
                <c:pt idx="199">
                  <c:v>78922.555000000022</c:v>
                </c:pt>
                <c:pt idx="200">
                  <c:v>78105.942099999986</c:v>
                </c:pt>
                <c:pt idx="201">
                  <c:v>77945.822100000005</c:v>
                </c:pt>
                <c:pt idx="202">
                  <c:v>77725.857300000003</c:v>
                </c:pt>
                <c:pt idx="203">
                  <c:v>81075.915600000008</c:v>
                </c:pt>
                <c:pt idx="204">
                  <c:v>76627.600600000005</c:v>
                </c:pt>
                <c:pt idx="205">
                  <c:v>76208.428400000004</c:v>
                </c:pt>
                <c:pt idx="206">
                  <c:v>76986.566599999991</c:v>
                </c:pt>
                <c:pt idx="207">
                  <c:v>76329.975400000025</c:v>
                </c:pt>
                <c:pt idx="208">
                  <c:v>76087.908199999991</c:v>
                </c:pt>
                <c:pt idx="209">
                  <c:v>76243.998899999991</c:v>
                </c:pt>
                <c:pt idx="210">
                  <c:v>76219.867299999998</c:v>
                </c:pt>
                <c:pt idx="211">
                  <c:v>75574.366300000009</c:v>
                </c:pt>
                <c:pt idx="212">
                  <c:v>73611.175700000022</c:v>
                </c:pt>
                <c:pt idx="213">
                  <c:v>72505.104699999996</c:v>
                </c:pt>
                <c:pt idx="214">
                  <c:v>70382.682000000001</c:v>
                </c:pt>
                <c:pt idx="215">
                  <c:v>71683.111900000004</c:v>
                </c:pt>
                <c:pt idx="216">
                  <c:v>67285.334900000002</c:v>
                </c:pt>
                <c:pt idx="217">
                  <c:v>65985.660500000013</c:v>
                </c:pt>
                <c:pt idx="218">
                  <c:v>65149.751000000004</c:v>
                </c:pt>
                <c:pt idx="219">
                  <c:v>64470.188300000002</c:v>
                </c:pt>
                <c:pt idx="220">
                  <c:v>63677.865600000005</c:v>
                </c:pt>
                <c:pt idx="221">
                  <c:v>63433.644200000002</c:v>
                </c:pt>
                <c:pt idx="222">
                  <c:v>62872.465500000006</c:v>
                </c:pt>
                <c:pt idx="223">
                  <c:v>61434.613699999994</c:v>
                </c:pt>
                <c:pt idx="224">
                  <c:v>60743.737799999995</c:v>
                </c:pt>
                <c:pt idx="225">
                  <c:v>61360.267199999995</c:v>
                </c:pt>
                <c:pt idx="226">
                  <c:v>60864.052900000002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E5-4B8B-9D5A-068040825D92}"/>
            </c:ext>
          </c:extLst>
        </c:ser>
        <c:dLbls/>
        <c:marker val="1"/>
        <c:axId val="43482496"/>
        <c:axId val="43492480"/>
      </c:lineChart>
      <c:lineChart>
        <c:grouping val="standard"/>
        <c:ser>
          <c:idx val="1"/>
          <c:order val="1"/>
          <c:tx>
            <c:strRef>
              <c:f>Sheet9!$C$1</c:f>
              <c:strCache>
                <c:ptCount val="1"/>
                <c:pt idx="0">
                  <c:v>M3</c:v>
                </c:pt>
              </c:strCache>
            </c:strRef>
          </c:tx>
          <c:spPr>
            <a:ln w="19050" cap="rnd">
              <a:solidFill>
                <a:srgbClr val="003F7C"/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Sheet9!$A$2:$A$1581</c:f>
              <c:numCache>
                <c:formatCode>mmm/yy</c:formatCode>
                <c:ptCount val="1580"/>
                <c:pt idx="0">
                  <c:v>35826</c:v>
                </c:pt>
                <c:pt idx="1">
                  <c:v>35854</c:v>
                </c:pt>
                <c:pt idx="2">
                  <c:v>35885</c:v>
                </c:pt>
                <c:pt idx="3">
                  <c:v>35915</c:v>
                </c:pt>
                <c:pt idx="4">
                  <c:v>35946</c:v>
                </c:pt>
                <c:pt idx="5">
                  <c:v>35976</c:v>
                </c:pt>
                <c:pt idx="6">
                  <c:v>36007</c:v>
                </c:pt>
                <c:pt idx="7">
                  <c:v>36038</c:v>
                </c:pt>
                <c:pt idx="8">
                  <c:v>36068</c:v>
                </c:pt>
                <c:pt idx="9">
                  <c:v>36099</c:v>
                </c:pt>
                <c:pt idx="10">
                  <c:v>36129</c:v>
                </c:pt>
                <c:pt idx="11">
                  <c:v>36160</c:v>
                </c:pt>
                <c:pt idx="12">
                  <c:v>36191</c:v>
                </c:pt>
                <c:pt idx="13">
                  <c:v>36219</c:v>
                </c:pt>
                <c:pt idx="14">
                  <c:v>36250</c:v>
                </c:pt>
                <c:pt idx="15">
                  <c:v>36280</c:v>
                </c:pt>
                <c:pt idx="16">
                  <c:v>36311</c:v>
                </c:pt>
                <c:pt idx="17">
                  <c:v>36341</c:v>
                </c:pt>
                <c:pt idx="18">
                  <c:v>36372</c:v>
                </c:pt>
                <c:pt idx="19">
                  <c:v>36403</c:v>
                </c:pt>
                <c:pt idx="20">
                  <c:v>36433</c:v>
                </c:pt>
                <c:pt idx="21">
                  <c:v>36464</c:v>
                </c:pt>
                <c:pt idx="22">
                  <c:v>36494</c:v>
                </c:pt>
                <c:pt idx="23">
                  <c:v>36525</c:v>
                </c:pt>
                <c:pt idx="24">
                  <c:v>36556</c:v>
                </c:pt>
                <c:pt idx="25">
                  <c:v>36585</c:v>
                </c:pt>
                <c:pt idx="26">
                  <c:v>36616</c:v>
                </c:pt>
                <c:pt idx="27">
                  <c:v>36646</c:v>
                </c:pt>
                <c:pt idx="28">
                  <c:v>36677</c:v>
                </c:pt>
                <c:pt idx="29">
                  <c:v>36707</c:v>
                </c:pt>
                <c:pt idx="30">
                  <c:v>36738</c:v>
                </c:pt>
                <c:pt idx="31">
                  <c:v>36769</c:v>
                </c:pt>
                <c:pt idx="32">
                  <c:v>36799</c:v>
                </c:pt>
                <c:pt idx="33">
                  <c:v>36830</c:v>
                </c:pt>
                <c:pt idx="34">
                  <c:v>36860</c:v>
                </c:pt>
                <c:pt idx="35">
                  <c:v>36891</c:v>
                </c:pt>
                <c:pt idx="36">
                  <c:v>36922</c:v>
                </c:pt>
                <c:pt idx="37">
                  <c:v>36950</c:v>
                </c:pt>
                <c:pt idx="38">
                  <c:v>36981</c:v>
                </c:pt>
                <c:pt idx="39">
                  <c:v>37011</c:v>
                </c:pt>
                <c:pt idx="40">
                  <c:v>37042</c:v>
                </c:pt>
                <c:pt idx="41">
                  <c:v>37072</c:v>
                </c:pt>
                <c:pt idx="42">
                  <c:v>37103</c:v>
                </c:pt>
                <c:pt idx="43">
                  <c:v>37134</c:v>
                </c:pt>
                <c:pt idx="44">
                  <c:v>37164</c:v>
                </c:pt>
                <c:pt idx="45">
                  <c:v>37195</c:v>
                </c:pt>
                <c:pt idx="46">
                  <c:v>37225</c:v>
                </c:pt>
                <c:pt idx="47">
                  <c:v>37256</c:v>
                </c:pt>
                <c:pt idx="48">
                  <c:v>37287</c:v>
                </c:pt>
                <c:pt idx="49">
                  <c:v>37315</c:v>
                </c:pt>
                <c:pt idx="50">
                  <c:v>37346</c:v>
                </c:pt>
                <c:pt idx="51">
                  <c:v>37376</c:v>
                </c:pt>
                <c:pt idx="52">
                  <c:v>37407</c:v>
                </c:pt>
                <c:pt idx="53">
                  <c:v>37437</c:v>
                </c:pt>
                <c:pt idx="54">
                  <c:v>37468</c:v>
                </c:pt>
                <c:pt idx="55">
                  <c:v>37499</c:v>
                </c:pt>
                <c:pt idx="56">
                  <c:v>37529</c:v>
                </c:pt>
                <c:pt idx="57">
                  <c:v>37560</c:v>
                </c:pt>
                <c:pt idx="58">
                  <c:v>37590</c:v>
                </c:pt>
                <c:pt idx="59">
                  <c:v>37621</c:v>
                </c:pt>
                <c:pt idx="60">
                  <c:v>37652</c:v>
                </c:pt>
                <c:pt idx="61">
                  <c:v>37680</c:v>
                </c:pt>
                <c:pt idx="62">
                  <c:v>37711</c:v>
                </c:pt>
                <c:pt idx="63">
                  <c:v>37741</c:v>
                </c:pt>
                <c:pt idx="64">
                  <c:v>37772</c:v>
                </c:pt>
                <c:pt idx="65">
                  <c:v>37802</c:v>
                </c:pt>
                <c:pt idx="66">
                  <c:v>37833</c:v>
                </c:pt>
                <c:pt idx="67">
                  <c:v>37864</c:v>
                </c:pt>
                <c:pt idx="68">
                  <c:v>37894</c:v>
                </c:pt>
                <c:pt idx="69">
                  <c:v>37925</c:v>
                </c:pt>
                <c:pt idx="70">
                  <c:v>37955</c:v>
                </c:pt>
                <c:pt idx="71">
                  <c:v>37986</c:v>
                </c:pt>
                <c:pt idx="72">
                  <c:v>38017</c:v>
                </c:pt>
                <c:pt idx="73">
                  <c:v>38046</c:v>
                </c:pt>
                <c:pt idx="74">
                  <c:v>38077</c:v>
                </c:pt>
                <c:pt idx="75">
                  <c:v>38107</c:v>
                </c:pt>
                <c:pt idx="76">
                  <c:v>38138</c:v>
                </c:pt>
                <c:pt idx="77">
                  <c:v>38168</c:v>
                </c:pt>
                <c:pt idx="78">
                  <c:v>38199</c:v>
                </c:pt>
                <c:pt idx="79">
                  <c:v>38230</c:v>
                </c:pt>
                <c:pt idx="80">
                  <c:v>38260</c:v>
                </c:pt>
                <c:pt idx="81">
                  <c:v>38291</c:v>
                </c:pt>
                <c:pt idx="82">
                  <c:v>38321</c:v>
                </c:pt>
                <c:pt idx="83">
                  <c:v>38352</c:v>
                </c:pt>
                <c:pt idx="84">
                  <c:v>38383</c:v>
                </c:pt>
                <c:pt idx="85">
                  <c:v>38411</c:v>
                </c:pt>
                <c:pt idx="86">
                  <c:v>38442</c:v>
                </c:pt>
                <c:pt idx="87">
                  <c:v>38472</c:v>
                </c:pt>
                <c:pt idx="88">
                  <c:v>38503</c:v>
                </c:pt>
                <c:pt idx="89">
                  <c:v>38533</c:v>
                </c:pt>
                <c:pt idx="90">
                  <c:v>38564</c:v>
                </c:pt>
                <c:pt idx="91">
                  <c:v>38595</c:v>
                </c:pt>
                <c:pt idx="92">
                  <c:v>38625</c:v>
                </c:pt>
                <c:pt idx="93">
                  <c:v>38656</c:v>
                </c:pt>
                <c:pt idx="94">
                  <c:v>38686</c:v>
                </c:pt>
                <c:pt idx="95">
                  <c:v>38717</c:v>
                </c:pt>
                <c:pt idx="96">
                  <c:v>38748</c:v>
                </c:pt>
                <c:pt idx="97">
                  <c:v>38776</c:v>
                </c:pt>
                <c:pt idx="98">
                  <c:v>38807</c:v>
                </c:pt>
                <c:pt idx="99">
                  <c:v>38837</c:v>
                </c:pt>
                <c:pt idx="100">
                  <c:v>38868</c:v>
                </c:pt>
                <c:pt idx="101">
                  <c:v>38898</c:v>
                </c:pt>
                <c:pt idx="102">
                  <c:v>38929</c:v>
                </c:pt>
                <c:pt idx="103">
                  <c:v>38960</c:v>
                </c:pt>
                <c:pt idx="104">
                  <c:v>38990</c:v>
                </c:pt>
                <c:pt idx="105">
                  <c:v>39021</c:v>
                </c:pt>
                <c:pt idx="106">
                  <c:v>39051</c:v>
                </c:pt>
                <c:pt idx="107">
                  <c:v>39082</c:v>
                </c:pt>
                <c:pt idx="108">
                  <c:v>39113</c:v>
                </c:pt>
                <c:pt idx="109">
                  <c:v>39141</c:v>
                </c:pt>
                <c:pt idx="110">
                  <c:v>39172</c:v>
                </c:pt>
                <c:pt idx="111">
                  <c:v>39202</c:v>
                </c:pt>
                <c:pt idx="112">
                  <c:v>39233</c:v>
                </c:pt>
                <c:pt idx="113">
                  <c:v>39263</c:v>
                </c:pt>
                <c:pt idx="114">
                  <c:v>39294</c:v>
                </c:pt>
                <c:pt idx="115">
                  <c:v>39325</c:v>
                </c:pt>
                <c:pt idx="116">
                  <c:v>39355</c:v>
                </c:pt>
                <c:pt idx="117">
                  <c:v>39386</c:v>
                </c:pt>
                <c:pt idx="118">
                  <c:v>39416</c:v>
                </c:pt>
                <c:pt idx="119">
                  <c:v>39447</c:v>
                </c:pt>
                <c:pt idx="120">
                  <c:v>39478</c:v>
                </c:pt>
                <c:pt idx="121">
                  <c:v>39507</c:v>
                </c:pt>
                <c:pt idx="122">
                  <c:v>39538</c:v>
                </c:pt>
                <c:pt idx="123">
                  <c:v>39568</c:v>
                </c:pt>
                <c:pt idx="124">
                  <c:v>39599</c:v>
                </c:pt>
                <c:pt idx="125">
                  <c:v>39629</c:v>
                </c:pt>
                <c:pt idx="126">
                  <c:v>39660</c:v>
                </c:pt>
                <c:pt idx="127">
                  <c:v>39691</c:v>
                </c:pt>
                <c:pt idx="128">
                  <c:v>39721</c:v>
                </c:pt>
                <c:pt idx="129">
                  <c:v>39752</c:v>
                </c:pt>
                <c:pt idx="130">
                  <c:v>39782</c:v>
                </c:pt>
                <c:pt idx="131">
                  <c:v>39813</c:v>
                </c:pt>
                <c:pt idx="132">
                  <c:v>39844</c:v>
                </c:pt>
                <c:pt idx="133">
                  <c:v>39872</c:v>
                </c:pt>
                <c:pt idx="134">
                  <c:v>39903</c:v>
                </c:pt>
                <c:pt idx="135">
                  <c:v>39933</c:v>
                </c:pt>
                <c:pt idx="136">
                  <c:v>39964</c:v>
                </c:pt>
                <c:pt idx="137">
                  <c:v>39994</c:v>
                </c:pt>
                <c:pt idx="138">
                  <c:v>40025</c:v>
                </c:pt>
                <c:pt idx="139">
                  <c:v>40056</c:v>
                </c:pt>
                <c:pt idx="140">
                  <c:v>40086</c:v>
                </c:pt>
                <c:pt idx="141">
                  <c:v>40117</c:v>
                </c:pt>
                <c:pt idx="142">
                  <c:v>40147</c:v>
                </c:pt>
                <c:pt idx="143">
                  <c:v>40178</c:v>
                </c:pt>
                <c:pt idx="144">
                  <c:v>40209</c:v>
                </c:pt>
                <c:pt idx="145">
                  <c:v>40237</c:v>
                </c:pt>
                <c:pt idx="146">
                  <c:v>40268</c:v>
                </c:pt>
                <c:pt idx="147">
                  <c:v>40298</c:v>
                </c:pt>
                <c:pt idx="148">
                  <c:v>40329</c:v>
                </c:pt>
                <c:pt idx="149">
                  <c:v>40359</c:v>
                </c:pt>
                <c:pt idx="150">
                  <c:v>40390</c:v>
                </c:pt>
                <c:pt idx="151">
                  <c:v>40421</c:v>
                </c:pt>
                <c:pt idx="152">
                  <c:v>40451</c:v>
                </c:pt>
                <c:pt idx="153">
                  <c:v>40482</c:v>
                </c:pt>
                <c:pt idx="154">
                  <c:v>40512</c:v>
                </c:pt>
                <c:pt idx="155">
                  <c:v>40543</c:v>
                </c:pt>
                <c:pt idx="156">
                  <c:v>40574</c:v>
                </c:pt>
                <c:pt idx="157">
                  <c:v>40602</c:v>
                </c:pt>
                <c:pt idx="158">
                  <c:v>40633</c:v>
                </c:pt>
                <c:pt idx="159">
                  <c:v>40663</c:v>
                </c:pt>
                <c:pt idx="160">
                  <c:v>40694</c:v>
                </c:pt>
                <c:pt idx="161">
                  <c:v>40724</c:v>
                </c:pt>
                <c:pt idx="162">
                  <c:v>40755</c:v>
                </c:pt>
                <c:pt idx="163">
                  <c:v>40786</c:v>
                </c:pt>
                <c:pt idx="164">
                  <c:v>40816</c:v>
                </c:pt>
                <c:pt idx="165">
                  <c:v>40847</c:v>
                </c:pt>
                <c:pt idx="166">
                  <c:v>40877</c:v>
                </c:pt>
                <c:pt idx="167">
                  <c:v>40908</c:v>
                </c:pt>
                <c:pt idx="168">
                  <c:v>40939</c:v>
                </c:pt>
                <c:pt idx="169">
                  <c:v>40968</c:v>
                </c:pt>
                <c:pt idx="170">
                  <c:v>40999</c:v>
                </c:pt>
                <c:pt idx="171">
                  <c:v>41029</c:v>
                </c:pt>
                <c:pt idx="172">
                  <c:v>41060</c:v>
                </c:pt>
                <c:pt idx="173">
                  <c:v>41090</c:v>
                </c:pt>
                <c:pt idx="174">
                  <c:v>41121</c:v>
                </c:pt>
                <c:pt idx="175">
                  <c:v>41152</c:v>
                </c:pt>
                <c:pt idx="176">
                  <c:v>41182</c:v>
                </c:pt>
                <c:pt idx="177">
                  <c:v>41213</c:v>
                </c:pt>
                <c:pt idx="178">
                  <c:v>41243</c:v>
                </c:pt>
                <c:pt idx="179">
                  <c:v>41274</c:v>
                </c:pt>
                <c:pt idx="180">
                  <c:v>41305</c:v>
                </c:pt>
                <c:pt idx="181">
                  <c:v>41333</c:v>
                </c:pt>
                <c:pt idx="182">
                  <c:v>41364</c:v>
                </c:pt>
                <c:pt idx="183">
                  <c:v>41394</c:v>
                </c:pt>
                <c:pt idx="184">
                  <c:v>41425</c:v>
                </c:pt>
                <c:pt idx="185">
                  <c:v>41455</c:v>
                </c:pt>
                <c:pt idx="186">
                  <c:v>41486</c:v>
                </c:pt>
                <c:pt idx="187">
                  <c:v>41517</c:v>
                </c:pt>
                <c:pt idx="188">
                  <c:v>41547</c:v>
                </c:pt>
                <c:pt idx="189">
                  <c:v>41578</c:v>
                </c:pt>
                <c:pt idx="190">
                  <c:v>41608</c:v>
                </c:pt>
                <c:pt idx="191">
                  <c:v>41639</c:v>
                </c:pt>
                <c:pt idx="192">
                  <c:v>41670</c:v>
                </c:pt>
                <c:pt idx="193">
                  <c:v>41698</c:v>
                </c:pt>
                <c:pt idx="194">
                  <c:v>41729</c:v>
                </c:pt>
                <c:pt idx="195">
                  <c:v>41759</c:v>
                </c:pt>
                <c:pt idx="196">
                  <c:v>41790</c:v>
                </c:pt>
                <c:pt idx="197">
                  <c:v>41820</c:v>
                </c:pt>
                <c:pt idx="198">
                  <c:v>41851</c:v>
                </c:pt>
                <c:pt idx="199">
                  <c:v>41882</c:v>
                </c:pt>
                <c:pt idx="200">
                  <c:v>41912</c:v>
                </c:pt>
                <c:pt idx="201">
                  <c:v>41943</c:v>
                </c:pt>
                <c:pt idx="202">
                  <c:v>41973</c:v>
                </c:pt>
                <c:pt idx="203">
                  <c:v>42004</c:v>
                </c:pt>
                <c:pt idx="204">
                  <c:v>42035</c:v>
                </c:pt>
                <c:pt idx="205">
                  <c:v>42063</c:v>
                </c:pt>
                <c:pt idx="206">
                  <c:v>42094</c:v>
                </c:pt>
                <c:pt idx="207">
                  <c:v>42124</c:v>
                </c:pt>
                <c:pt idx="208">
                  <c:v>42155</c:v>
                </c:pt>
                <c:pt idx="209">
                  <c:v>42185</c:v>
                </c:pt>
                <c:pt idx="210">
                  <c:v>42216</c:v>
                </c:pt>
                <c:pt idx="211">
                  <c:v>42247</c:v>
                </c:pt>
                <c:pt idx="212">
                  <c:v>42277</c:v>
                </c:pt>
                <c:pt idx="213">
                  <c:v>42308</c:v>
                </c:pt>
                <c:pt idx="214">
                  <c:v>42338</c:v>
                </c:pt>
                <c:pt idx="215">
                  <c:v>42369</c:v>
                </c:pt>
                <c:pt idx="216">
                  <c:v>42400</c:v>
                </c:pt>
                <c:pt idx="217">
                  <c:v>42429</c:v>
                </c:pt>
                <c:pt idx="218">
                  <c:v>42460</c:v>
                </c:pt>
                <c:pt idx="219">
                  <c:v>42490</c:v>
                </c:pt>
                <c:pt idx="220">
                  <c:v>42521</c:v>
                </c:pt>
                <c:pt idx="221">
                  <c:v>42551</c:v>
                </c:pt>
                <c:pt idx="222">
                  <c:v>42582</c:v>
                </c:pt>
                <c:pt idx="223">
                  <c:v>42613</c:v>
                </c:pt>
                <c:pt idx="224">
                  <c:v>42643</c:v>
                </c:pt>
                <c:pt idx="225">
                  <c:v>42674</c:v>
                </c:pt>
                <c:pt idx="226">
                  <c:v>42704</c:v>
                </c:pt>
              </c:numCache>
            </c:numRef>
          </c:cat>
          <c:val>
            <c:numRef>
              <c:f>Sheet9!$C$2:$C$1581</c:f>
              <c:numCache>
                <c:formatCode>General</c:formatCode>
                <c:ptCount val="1580"/>
                <c:pt idx="0">
                  <c:v>839614</c:v>
                </c:pt>
                <c:pt idx="1">
                  <c:v>824702</c:v>
                </c:pt>
                <c:pt idx="2">
                  <c:v>820778</c:v>
                </c:pt>
                <c:pt idx="3">
                  <c:v>825270</c:v>
                </c:pt>
                <c:pt idx="4">
                  <c:v>832698</c:v>
                </c:pt>
                <c:pt idx="5">
                  <c:v>851015</c:v>
                </c:pt>
                <c:pt idx="6">
                  <c:v>856127</c:v>
                </c:pt>
                <c:pt idx="7">
                  <c:v>856246</c:v>
                </c:pt>
                <c:pt idx="8">
                  <c:v>860257</c:v>
                </c:pt>
                <c:pt idx="9">
                  <c:v>868269</c:v>
                </c:pt>
                <c:pt idx="10">
                  <c:v>874495</c:v>
                </c:pt>
                <c:pt idx="11">
                  <c:v>863922</c:v>
                </c:pt>
                <c:pt idx="12">
                  <c:v>875929</c:v>
                </c:pt>
                <c:pt idx="13">
                  <c:v>874046</c:v>
                </c:pt>
                <c:pt idx="14">
                  <c:v>874305</c:v>
                </c:pt>
                <c:pt idx="15">
                  <c:v>882538</c:v>
                </c:pt>
                <c:pt idx="16">
                  <c:v>889713</c:v>
                </c:pt>
                <c:pt idx="17">
                  <c:v>900500</c:v>
                </c:pt>
                <c:pt idx="18">
                  <c:v>893644</c:v>
                </c:pt>
                <c:pt idx="19">
                  <c:v>910577</c:v>
                </c:pt>
                <c:pt idx="20">
                  <c:v>921217</c:v>
                </c:pt>
                <c:pt idx="21">
                  <c:v>951975</c:v>
                </c:pt>
                <c:pt idx="22">
                  <c:v>937100</c:v>
                </c:pt>
                <c:pt idx="23">
                  <c:v>947814</c:v>
                </c:pt>
                <c:pt idx="24">
                  <c:v>949834</c:v>
                </c:pt>
                <c:pt idx="25">
                  <c:v>951449</c:v>
                </c:pt>
                <c:pt idx="26">
                  <c:v>944846</c:v>
                </c:pt>
                <c:pt idx="27">
                  <c:v>966643</c:v>
                </c:pt>
                <c:pt idx="28">
                  <c:v>984906</c:v>
                </c:pt>
                <c:pt idx="29">
                  <c:v>953349</c:v>
                </c:pt>
                <c:pt idx="30">
                  <c:v>944491</c:v>
                </c:pt>
                <c:pt idx="31">
                  <c:v>949502</c:v>
                </c:pt>
                <c:pt idx="32">
                  <c:v>966556</c:v>
                </c:pt>
                <c:pt idx="33">
                  <c:v>970565</c:v>
                </c:pt>
                <c:pt idx="34">
                  <c:v>975144</c:v>
                </c:pt>
                <c:pt idx="35">
                  <c:v>974091</c:v>
                </c:pt>
                <c:pt idx="36">
                  <c:v>960545</c:v>
                </c:pt>
                <c:pt idx="37">
                  <c:v>947276</c:v>
                </c:pt>
                <c:pt idx="38">
                  <c:v>969559</c:v>
                </c:pt>
                <c:pt idx="39">
                  <c:v>975366</c:v>
                </c:pt>
                <c:pt idx="40">
                  <c:v>983764</c:v>
                </c:pt>
                <c:pt idx="41">
                  <c:v>1012094</c:v>
                </c:pt>
                <c:pt idx="42">
                  <c:v>977812</c:v>
                </c:pt>
                <c:pt idx="43">
                  <c:v>985811</c:v>
                </c:pt>
                <c:pt idx="44">
                  <c:v>1008439</c:v>
                </c:pt>
                <c:pt idx="45">
                  <c:v>1022639</c:v>
                </c:pt>
                <c:pt idx="46">
                  <c:v>1039646</c:v>
                </c:pt>
                <c:pt idx="47">
                  <c:v>1038972</c:v>
                </c:pt>
                <c:pt idx="48">
                  <c:v>1031807</c:v>
                </c:pt>
                <c:pt idx="49">
                  <c:v>1014905</c:v>
                </c:pt>
                <c:pt idx="50">
                  <c:v>1033020</c:v>
                </c:pt>
                <c:pt idx="51">
                  <c:v>1049030</c:v>
                </c:pt>
                <c:pt idx="52">
                  <c:v>1025757</c:v>
                </c:pt>
                <c:pt idx="53">
                  <c:v>1053910</c:v>
                </c:pt>
                <c:pt idx="54">
                  <c:v>1037162</c:v>
                </c:pt>
                <c:pt idx="55">
                  <c:v>1051986</c:v>
                </c:pt>
                <c:pt idx="56">
                  <c:v>1061328</c:v>
                </c:pt>
                <c:pt idx="57">
                  <c:v>1051867</c:v>
                </c:pt>
                <c:pt idx="58">
                  <c:v>1068389</c:v>
                </c:pt>
                <c:pt idx="59">
                  <c:v>1086038</c:v>
                </c:pt>
                <c:pt idx="60">
                  <c:v>1085994</c:v>
                </c:pt>
                <c:pt idx="61">
                  <c:v>1072732</c:v>
                </c:pt>
                <c:pt idx="62">
                  <c:v>1092257</c:v>
                </c:pt>
                <c:pt idx="63">
                  <c:v>1095167</c:v>
                </c:pt>
                <c:pt idx="64">
                  <c:v>1096839</c:v>
                </c:pt>
                <c:pt idx="65">
                  <c:v>1105997</c:v>
                </c:pt>
                <c:pt idx="66">
                  <c:v>1090256</c:v>
                </c:pt>
                <c:pt idx="67">
                  <c:v>1109397</c:v>
                </c:pt>
                <c:pt idx="68">
                  <c:v>1112939</c:v>
                </c:pt>
                <c:pt idx="69">
                  <c:v>1114788</c:v>
                </c:pt>
                <c:pt idx="70">
                  <c:v>1107251</c:v>
                </c:pt>
                <c:pt idx="71">
                  <c:v>1119288</c:v>
                </c:pt>
                <c:pt idx="72">
                  <c:v>1109798</c:v>
                </c:pt>
                <c:pt idx="73">
                  <c:v>1117521</c:v>
                </c:pt>
                <c:pt idx="74">
                  <c:v>1116429</c:v>
                </c:pt>
                <c:pt idx="75">
                  <c:v>1130152</c:v>
                </c:pt>
                <c:pt idx="76">
                  <c:v>1132356</c:v>
                </c:pt>
                <c:pt idx="77">
                  <c:v>1115315</c:v>
                </c:pt>
                <c:pt idx="78">
                  <c:v>1115744</c:v>
                </c:pt>
                <c:pt idx="79">
                  <c:v>1126201</c:v>
                </c:pt>
                <c:pt idx="80">
                  <c:v>1148339</c:v>
                </c:pt>
                <c:pt idx="81">
                  <c:v>1149198</c:v>
                </c:pt>
                <c:pt idx="82">
                  <c:v>1161091</c:v>
                </c:pt>
                <c:pt idx="83">
                  <c:v>1171218</c:v>
                </c:pt>
                <c:pt idx="84">
                  <c:v>1159637</c:v>
                </c:pt>
                <c:pt idx="85">
                  <c:v>1165401</c:v>
                </c:pt>
                <c:pt idx="86">
                  <c:v>1156486</c:v>
                </c:pt>
                <c:pt idx="87">
                  <c:v>1171692</c:v>
                </c:pt>
                <c:pt idx="88">
                  <c:v>1185822</c:v>
                </c:pt>
                <c:pt idx="89">
                  <c:v>1220530</c:v>
                </c:pt>
                <c:pt idx="90">
                  <c:v>1205762</c:v>
                </c:pt>
                <c:pt idx="91">
                  <c:v>1196390</c:v>
                </c:pt>
                <c:pt idx="92">
                  <c:v>1212644</c:v>
                </c:pt>
                <c:pt idx="93">
                  <c:v>1246357</c:v>
                </c:pt>
                <c:pt idx="94">
                  <c:v>1244371</c:v>
                </c:pt>
                <c:pt idx="95">
                  <c:v>1286682</c:v>
                </c:pt>
                <c:pt idx="96">
                  <c:v>1276388</c:v>
                </c:pt>
                <c:pt idx="97">
                  <c:v>1267450</c:v>
                </c:pt>
                <c:pt idx="98">
                  <c:v>1282830</c:v>
                </c:pt>
                <c:pt idx="99">
                  <c:v>1311134</c:v>
                </c:pt>
                <c:pt idx="100">
                  <c:v>1321771</c:v>
                </c:pt>
                <c:pt idx="101">
                  <c:v>1349425</c:v>
                </c:pt>
                <c:pt idx="102">
                  <c:v>1337972</c:v>
                </c:pt>
                <c:pt idx="103">
                  <c:v>1360228</c:v>
                </c:pt>
                <c:pt idx="104">
                  <c:v>1386816</c:v>
                </c:pt>
                <c:pt idx="105">
                  <c:v>1378137</c:v>
                </c:pt>
                <c:pt idx="106">
                  <c:v>1399180</c:v>
                </c:pt>
                <c:pt idx="107">
                  <c:v>1427436</c:v>
                </c:pt>
                <c:pt idx="108">
                  <c:v>1432835</c:v>
                </c:pt>
                <c:pt idx="109">
                  <c:v>1426649</c:v>
                </c:pt>
                <c:pt idx="110">
                  <c:v>1451127</c:v>
                </c:pt>
                <c:pt idx="111">
                  <c:v>1469432</c:v>
                </c:pt>
                <c:pt idx="112">
                  <c:v>1485883</c:v>
                </c:pt>
                <c:pt idx="113">
                  <c:v>1526426</c:v>
                </c:pt>
                <c:pt idx="114">
                  <c:v>1495858</c:v>
                </c:pt>
                <c:pt idx="115">
                  <c:v>1532205</c:v>
                </c:pt>
                <c:pt idx="116">
                  <c:v>1550346</c:v>
                </c:pt>
                <c:pt idx="117">
                  <c:v>1555648</c:v>
                </c:pt>
                <c:pt idx="118">
                  <c:v>1590297</c:v>
                </c:pt>
                <c:pt idx="119">
                  <c:v>1634076</c:v>
                </c:pt>
                <c:pt idx="120">
                  <c:v>1650462</c:v>
                </c:pt>
                <c:pt idx="121">
                  <c:v>1642589</c:v>
                </c:pt>
                <c:pt idx="122">
                  <c:v>1639770</c:v>
                </c:pt>
                <c:pt idx="123">
                  <c:v>1671056</c:v>
                </c:pt>
                <c:pt idx="124">
                  <c:v>1646249</c:v>
                </c:pt>
                <c:pt idx="125">
                  <c:v>1679010</c:v>
                </c:pt>
                <c:pt idx="126">
                  <c:v>1698066</c:v>
                </c:pt>
                <c:pt idx="127">
                  <c:v>1696372</c:v>
                </c:pt>
                <c:pt idx="128">
                  <c:v>1696146</c:v>
                </c:pt>
                <c:pt idx="129">
                  <c:v>1681477</c:v>
                </c:pt>
                <c:pt idx="130">
                  <c:v>1734161</c:v>
                </c:pt>
                <c:pt idx="131">
                  <c:v>1826405</c:v>
                </c:pt>
                <c:pt idx="132">
                  <c:v>1835891</c:v>
                </c:pt>
                <c:pt idx="133">
                  <c:v>1811391</c:v>
                </c:pt>
                <c:pt idx="134">
                  <c:v>1814289</c:v>
                </c:pt>
                <c:pt idx="135">
                  <c:v>1805312</c:v>
                </c:pt>
                <c:pt idx="136">
                  <c:v>1780789</c:v>
                </c:pt>
                <c:pt idx="137">
                  <c:v>1819025</c:v>
                </c:pt>
                <c:pt idx="138">
                  <c:v>1816236</c:v>
                </c:pt>
                <c:pt idx="139">
                  <c:v>1815240</c:v>
                </c:pt>
                <c:pt idx="140">
                  <c:v>1824532</c:v>
                </c:pt>
                <c:pt idx="141">
                  <c:v>1830725</c:v>
                </c:pt>
                <c:pt idx="142">
                  <c:v>1835959</c:v>
                </c:pt>
                <c:pt idx="143">
                  <c:v>1873879</c:v>
                </c:pt>
                <c:pt idx="144">
                  <c:v>1865886</c:v>
                </c:pt>
                <c:pt idx="145">
                  <c:v>1846668</c:v>
                </c:pt>
                <c:pt idx="146">
                  <c:v>1829581</c:v>
                </c:pt>
                <c:pt idx="147">
                  <c:v>1843238</c:v>
                </c:pt>
                <c:pt idx="148">
                  <c:v>1841152</c:v>
                </c:pt>
                <c:pt idx="149">
                  <c:v>1875941</c:v>
                </c:pt>
                <c:pt idx="150">
                  <c:v>1892897</c:v>
                </c:pt>
                <c:pt idx="151">
                  <c:v>1879387</c:v>
                </c:pt>
                <c:pt idx="152">
                  <c:v>1889163</c:v>
                </c:pt>
                <c:pt idx="153">
                  <c:v>1940486</c:v>
                </c:pt>
                <c:pt idx="154">
                  <c:v>1949684</c:v>
                </c:pt>
                <c:pt idx="155">
                  <c:v>1965359</c:v>
                </c:pt>
                <c:pt idx="156">
                  <c:v>1977788</c:v>
                </c:pt>
                <c:pt idx="157">
                  <c:v>1946788</c:v>
                </c:pt>
                <c:pt idx="158">
                  <c:v>1969470</c:v>
                </c:pt>
                <c:pt idx="159">
                  <c:v>1951574</c:v>
                </c:pt>
                <c:pt idx="160">
                  <c:v>1932306</c:v>
                </c:pt>
                <c:pt idx="161">
                  <c:v>1969326</c:v>
                </c:pt>
                <c:pt idx="162">
                  <c:v>1966536</c:v>
                </c:pt>
                <c:pt idx="163">
                  <c:v>1980712</c:v>
                </c:pt>
                <c:pt idx="164">
                  <c:v>2034051</c:v>
                </c:pt>
                <c:pt idx="165">
                  <c:v>2046981</c:v>
                </c:pt>
                <c:pt idx="166">
                  <c:v>2046007</c:v>
                </c:pt>
                <c:pt idx="167">
                  <c:v>2082008</c:v>
                </c:pt>
                <c:pt idx="168">
                  <c:v>2148883</c:v>
                </c:pt>
                <c:pt idx="169">
                  <c:v>2112502</c:v>
                </c:pt>
                <c:pt idx="170">
                  <c:v>2131751</c:v>
                </c:pt>
                <c:pt idx="171">
                  <c:v>2138919</c:v>
                </c:pt>
                <c:pt idx="172">
                  <c:v>2097627</c:v>
                </c:pt>
                <c:pt idx="173">
                  <c:v>2150605</c:v>
                </c:pt>
                <c:pt idx="174">
                  <c:v>2117775</c:v>
                </c:pt>
                <c:pt idx="175">
                  <c:v>2135355</c:v>
                </c:pt>
                <c:pt idx="176">
                  <c:v>2182424</c:v>
                </c:pt>
                <c:pt idx="177">
                  <c:v>2169655</c:v>
                </c:pt>
                <c:pt idx="178">
                  <c:v>2200005</c:v>
                </c:pt>
                <c:pt idx="179">
                  <c:v>2225704</c:v>
                </c:pt>
                <c:pt idx="180">
                  <c:v>2263976</c:v>
                </c:pt>
                <c:pt idx="181">
                  <c:v>2242702</c:v>
                </c:pt>
                <c:pt idx="182">
                  <c:v>2240254</c:v>
                </c:pt>
                <c:pt idx="183">
                  <c:v>2258029</c:v>
                </c:pt>
                <c:pt idx="184">
                  <c:v>2226607</c:v>
                </c:pt>
                <c:pt idx="185">
                  <c:v>2297473</c:v>
                </c:pt>
                <c:pt idx="186">
                  <c:v>2269181</c:v>
                </c:pt>
                <c:pt idx="187">
                  <c:v>2265150</c:v>
                </c:pt>
                <c:pt idx="188">
                  <c:v>2299978</c:v>
                </c:pt>
                <c:pt idx="189">
                  <c:v>2321240</c:v>
                </c:pt>
                <c:pt idx="190">
                  <c:v>2360650</c:v>
                </c:pt>
                <c:pt idx="191">
                  <c:v>2361146</c:v>
                </c:pt>
                <c:pt idx="192">
                  <c:v>2381638</c:v>
                </c:pt>
                <c:pt idx="193">
                  <c:v>2352772</c:v>
                </c:pt>
                <c:pt idx="194">
                  <c:v>2356789</c:v>
                </c:pt>
                <c:pt idx="195">
                  <c:v>2365615</c:v>
                </c:pt>
                <c:pt idx="196">
                  <c:v>2370615</c:v>
                </c:pt>
                <c:pt idx="197">
                  <c:v>2428048</c:v>
                </c:pt>
                <c:pt idx="198">
                  <c:v>2392152</c:v>
                </c:pt>
                <c:pt idx="199">
                  <c:v>2393300</c:v>
                </c:pt>
                <c:pt idx="200">
                  <c:v>2406762</c:v>
                </c:pt>
                <c:pt idx="201">
                  <c:v>2432814</c:v>
                </c:pt>
                <c:pt idx="202">
                  <c:v>2455559</c:v>
                </c:pt>
                <c:pt idx="203">
                  <c:v>2519594</c:v>
                </c:pt>
                <c:pt idx="204">
                  <c:v>2486668</c:v>
                </c:pt>
                <c:pt idx="205">
                  <c:v>2481695</c:v>
                </c:pt>
                <c:pt idx="206">
                  <c:v>2495012</c:v>
                </c:pt>
                <c:pt idx="207">
                  <c:v>2505836</c:v>
                </c:pt>
                <c:pt idx="208">
                  <c:v>2535960</c:v>
                </c:pt>
                <c:pt idx="209">
                  <c:v>2633835</c:v>
                </c:pt>
                <c:pt idx="210">
                  <c:v>2611200</c:v>
                </c:pt>
                <c:pt idx="211">
                  <c:v>2616120</c:v>
                </c:pt>
                <c:pt idx="212">
                  <c:v>2653811</c:v>
                </c:pt>
                <c:pt idx="213">
                  <c:v>2647958</c:v>
                </c:pt>
                <c:pt idx="214">
                  <c:v>2678751</c:v>
                </c:pt>
                <c:pt idx="215">
                  <c:v>2679798</c:v>
                </c:pt>
                <c:pt idx="216">
                  <c:v>2741488</c:v>
                </c:pt>
                <c:pt idx="217">
                  <c:v>2730330</c:v>
                </c:pt>
                <c:pt idx="218">
                  <c:v>2784795</c:v>
                </c:pt>
                <c:pt idx="219">
                  <c:v>2799055</c:v>
                </c:pt>
                <c:pt idx="220">
                  <c:v>2769169</c:v>
                </c:pt>
                <c:pt idx="221">
                  <c:v>2791962</c:v>
                </c:pt>
                <c:pt idx="222">
                  <c:v>2825141</c:v>
                </c:pt>
                <c:pt idx="223">
                  <c:v>2826684</c:v>
                </c:pt>
                <c:pt idx="224">
                  <c:v>2845103</c:v>
                </c:pt>
                <c:pt idx="225">
                  <c:v>2884355</c:v>
                </c:pt>
                <c:pt idx="226">
                  <c:v>2884198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53E-41F4-B26C-23188D831AFF}"/>
            </c:ext>
          </c:extLst>
        </c:ser>
        <c:dLbls/>
        <c:marker val="1"/>
        <c:axId val="43504384"/>
        <c:axId val="43494400"/>
      </c:lineChart>
      <c:dateAx>
        <c:axId val="43482496"/>
        <c:scaling>
          <c:orientation val="minMax"/>
        </c:scaling>
        <c:axPos val="b"/>
        <c:numFmt formatCode="mmm/yy" sourceLinked="1"/>
        <c:tickLblPos val="nextTo"/>
        <c:spPr>
          <a:noFill/>
          <a:ln w="19050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492480"/>
        <c:crossesAt val="0"/>
        <c:auto val="1"/>
        <c:lblOffset val="100"/>
        <c:baseTimeUnit val="days"/>
        <c:majorUnit val="2"/>
        <c:majorTimeUnit val="years"/>
        <c:minorUnit val="4"/>
      </c:dateAx>
      <c:valAx>
        <c:axId val="43492480"/>
        <c:scaling>
          <c:orientation val="minMax"/>
          <c:max val="103000"/>
          <c:min val="58000"/>
        </c:scaling>
        <c:axPos val="l"/>
        <c:title>
          <c:tx>
            <c:rich>
              <a:bodyPr rot="0" spcFirstLastPara="1" vertOverflow="ellipsis" wrap="square" anchor="ctr" anchorCtr="1"/>
              <a:lstStyle/>
              <a:p>
                <a:pPr>
                  <a:defRPr lang="cs-CZ"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b="1" dirty="0">
                    <a:solidFill>
                      <a:srgbClr val="000000"/>
                    </a:solidFill>
                  </a:rPr>
                  <a:t>Cash</a:t>
                </a:r>
                <a:r>
                  <a:rPr lang="sk-SK" b="0" dirty="0">
                    <a:solidFill>
                      <a:srgbClr val="000000"/>
                    </a:solidFill>
                  </a:rPr>
                  <a:t> </a:t>
                </a:r>
              </a:p>
              <a:p>
                <a:pPr>
                  <a:defRPr lang="cs-CZ"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b="0" dirty="0">
                    <a:solidFill>
                      <a:srgbClr val="000000"/>
                    </a:solidFill>
                  </a:rPr>
                  <a:t>(SEK </a:t>
                </a:r>
                <a:r>
                  <a:rPr lang="sk-SK" b="0" dirty="0" err="1">
                    <a:solidFill>
                      <a:srgbClr val="000000"/>
                    </a:solidFill>
                  </a:rPr>
                  <a:t>mil</a:t>
                </a:r>
                <a:r>
                  <a:rPr lang="sk-SK" b="0" dirty="0">
                    <a:solidFill>
                      <a:srgbClr val="000000"/>
                    </a:solidFill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0.11676547849916388"/>
              <c:y val="0.14819057724790213"/>
            </c:manualLayout>
          </c:layout>
          <c:spPr>
            <a:noFill/>
            <a:ln>
              <a:noFill/>
            </a:ln>
            <a:effectLst/>
          </c:spPr>
        </c:title>
        <c:numFmt formatCode="#,##0" sourceLinked="0"/>
        <c:tickLblPos val="nextTo"/>
        <c:spPr>
          <a:noFill/>
          <a:ln w="19050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482496"/>
        <c:crosses val="autoZero"/>
        <c:crossBetween val="midCat"/>
        <c:majorUnit val="5000"/>
        <c:minorUnit val="5000"/>
      </c:valAx>
      <c:valAx>
        <c:axId val="43494400"/>
        <c:scaling>
          <c:orientation val="minMax"/>
          <c:max val="3000000"/>
          <c:min val="700000"/>
        </c:scaling>
        <c:axPos val="r"/>
        <c:numFmt formatCode="#,##0" sourceLinked="0"/>
        <c:minorTickMark val="out"/>
        <c:tickLblPos val="high"/>
        <c:spPr>
          <a:noFill/>
          <a:ln>
            <a:solidFill>
              <a:srgbClr val="00CC99">
                <a:alpha val="94000"/>
              </a:srgb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504384"/>
        <c:crosses val="max"/>
        <c:crossBetween val="between"/>
        <c:majorUnit val="300000"/>
        <c:minorUnit val="300000"/>
      </c:valAx>
      <c:dateAx>
        <c:axId val="43504384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lang="cs-CZ"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b="1" dirty="0">
                    <a:solidFill>
                      <a:schemeClr val="tx2"/>
                    </a:solidFill>
                  </a:rPr>
                  <a:t>M3</a:t>
                </a:r>
                <a:r>
                  <a:rPr lang="sk-SK" dirty="0">
                    <a:solidFill>
                      <a:schemeClr val="tx2"/>
                    </a:solidFill>
                  </a:rPr>
                  <a:t> </a:t>
                </a:r>
              </a:p>
              <a:p>
                <a:pPr>
                  <a:defRPr lang="cs-CZ"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dirty="0">
                    <a:solidFill>
                      <a:schemeClr val="tx2"/>
                    </a:solidFill>
                  </a:rPr>
                  <a:t>(SEK </a:t>
                </a:r>
                <a:r>
                  <a:rPr lang="sk-SK" dirty="0" err="1">
                    <a:solidFill>
                      <a:schemeClr val="tx2"/>
                    </a:solidFill>
                  </a:rPr>
                  <a:t>mil</a:t>
                </a:r>
                <a:r>
                  <a:rPr lang="sk-SK" dirty="0">
                    <a:solidFill>
                      <a:schemeClr val="tx2"/>
                    </a:solidFill>
                  </a:rPr>
                  <a:t>)</a:t>
                </a:r>
                <a:endParaRPr lang="en-US" dirty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0.71314817101868211"/>
              <c:y val="5.4298358801118864E-2"/>
            </c:manualLayout>
          </c:layout>
          <c:spPr>
            <a:noFill/>
            <a:ln>
              <a:noFill/>
            </a:ln>
            <a:effectLst/>
          </c:spPr>
        </c:title>
        <c:numFmt formatCode="mmm/yy" sourceLinked="1"/>
        <c:tickLblPos val="nextTo"/>
        <c:crossAx val="43494400"/>
        <c:crosses val="autoZero"/>
        <c:auto val="1"/>
        <c:lblOffset val="100"/>
        <c:baseTimeUnit val="months"/>
      </c:date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517792025074894E-2"/>
          <c:y val="8.7669610253812924E-2"/>
          <c:w val="0.92740617315873453"/>
          <c:h val="0.8155882136701168"/>
        </c:manualLayout>
      </c:layout>
      <c:lineChart>
        <c:grouping val="standard"/>
        <c:ser>
          <c:idx val="0"/>
          <c:order val="0"/>
          <c:tx>
            <c:strRef>
              <c:f>Sheet4!$B$1</c:f>
              <c:strCache>
                <c:ptCount val="1"/>
                <c:pt idx="0">
                  <c:v>Bitcoin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Sheet4!$A$2:$A$2384</c:f>
              <c:numCache>
                <c:formatCode>d/m/yyyy\ h:mm</c:formatCode>
                <c:ptCount val="2383"/>
                <c:pt idx="0" formatCode="mmm/yy">
                  <c:v>40377</c:v>
                </c:pt>
                <c:pt idx="1">
                  <c:v>40378</c:v>
                </c:pt>
                <c:pt idx="2">
                  <c:v>40379</c:v>
                </c:pt>
                <c:pt idx="3">
                  <c:v>40380</c:v>
                </c:pt>
                <c:pt idx="4">
                  <c:v>40381</c:v>
                </c:pt>
                <c:pt idx="5">
                  <c:v>40382</c:v>
                </c:pt>
                <c:pt idx="6">
                  <c:v>40383</c:v>
                </c:pt>
                <c:pt idx="7">
                  <c:v>40384</c:v>
                </c:pt>
                <c:pt idx="8">
                  <c:v>40385</c:v>
                </c:pt>
                <c:pt idx="9">
                  <c:v>40386</c:v>
                </c:pt>
                <c:pt idx="10">
                  <c:v>40387</c:v>
                </c:pt>
                <c:pt idx="11">
                  <c:v>40388</c:v>
                </c:pt>
                <c:pt idx="12">
                  <c:v>40389</c:v>
                </c:pt>
                <c:pt idx="13">
                  <c:v>40390</c:v>
                </c:pt>
                <c:pt idx="14">
                  <c:v>40391</c:v>
                </c:pt>
                <c:pt idx="15">
                  <c:v>40392</c:v>
                </c:pt>
                <c:pt idx="16">
                  <c:v>40393</c:v>
                </c:pt>
                <c:pt idx="17">
                  <c:v>40394</c:v>
                </c:pt>
                <c:pt idx="18">
                  <c:v>40395</c:v>
                </c:pt>
                <c:pt idx="19">
                  <c:v>40396</c:v>
                </c:pt>
                <c:pt idx="20">
                  <c:v>40397</c:v>
                </c:pt>
                <c:pt idx="21">
                  <c:v>40398</c:v>
                </c:pt>
                <c:pt idx="22">
                  <c:v>40399</c:v>
                </c:pt>
                <c:pt idx="23">
                  <c:v>40400</c:v>
                </c:pt>
                <c:pt idx="24">
                  <c:v>40401</c:v>
                </c:pt>
                <c:pt idx="25">
                  <c:v>40402</c:v>
                </c:pt>
                <c:pt idx="26">
                  <c:v>40403</c:v>
                </c:pt>
                <c:pt idx="27">
                  <c:v>40404</c:v>
                </c:pt>
                <c:pt idx="28">
                  <c:v>40405</c:v>
                </c:pt>
                <c:pt idx="29">
                  <c:v>40406</c:v>
                </c:pt>
                <c:pt idx="30">
                  <c:v>40407</c:v>
                </c:pt>
                <c:pt idx="31">
                  <c:v>40408</c:v>
                </c:pt>
                <c:pt idx="32">
                  <c:v>40409</c:v>
                </c:pt>
                <c:pt idx="33">
                  <c:v>40410</c:v>
                </c:pt>
                <c:pt idx="34">
                  <c:v>40411</c:v>
                </c:pt>
                <c:pt idx="35">
                  <c:v>40412</c:v>
                </c:pt>
                <c:pt idx="36">
                  <c:v>40413</c:v>
                </c:pt>
                <c:pt idx="37">
                  <c:v>40414</c:v>
                </c:pt>
                <c:pt idx="38">
                  <c:v>40415</c:v>
                </c:pt>
                <c:pt idx="39">
                  <c:v>40416</c:v>
                </c:pt>
                <c:pt idx="40">
                  <c:v>40417</c:v>
                </c:pt>
                <c:pt idx="41">
                  <c:v>40418</c:v>
                </c:pt>
                <c:pt idx="42">
                  <c:v>40419</c:v>
                </c:pt>
                <c:pt idx="43">
                  <c:v>40420</c:v>
                </c:pt>
                <c:pt idx="44">
                  <c:v>40421</c:v>
                </c:pt>
                <c:pt idx="45">
                  <c:v>40422</c:v>
                </c:pt>
                <c:pt idx="46">
                  <c:v>40423</c:v>
                </c:pt>
                <c:pt idx="47">
                  <c:v>40424</c:v>
                </c:pt>
                <c:pt idx="48">
                  <c:v>40425</c:v>
                </c:pt>
                <c:pt idx="49">
                  <c:v>40426</c:v>
                </c:pt>
                <c:pt idx="50">
                  <c:v>40427</c:v>
                </c:pt>
                <c:pt idx="51">
                  <c:v>40428</c:v>
                </c:pt>
                <c:pt idx="52">
                  <c:v>40429</c:v>
                </c:pt>
                <c:pt idx="53">
                  <c:v>40430</c:v>
                </c:pt>
                <c:pt idx="54">
                  <c:v>40431</c:v>
                </c:pt>
                <c:pt idx="55">
                  <c:v>40432</c:v>
                </c:pt>
                <c:pt idx="56">
                  <c:v>40433</c:v>
                </c:pt>
                <c:pt idx="57">
                  <c:v>40434</c:v>
                </c:pt>
                <c:pt idx="58">
                  <c:v>40435</c:v>
                </c:pt>
                <c:pt idx="59">
                  <c:v>40436</c:v>
                </c:pt>
                <c:pt idx="60">
                  <c:v>40437</c:v>
                </c:pt>
                <c:pt idx="61">
                  <c:v>40438</c:v>
                </c:pt>
                <c:pt idx="62">
                  <c:v>40439</c:v>
                </c:pt>
                <c:pt idx="63">
                  <c:v>40440</c:v>
                </c:pt>
                <c:pt idx="64">
                  <c:v>40441</c:v>
                </c:pt>
                <c:pt idx="65">
                  <c:v>40442</c:v>
                </c:pt>
                <c:pt idx="66">
                  <c:v>40443</c:v>
                </c:pt>
                <c:pt idx="67">
                  <c:v>40444</c:v>
                </c:pt>
                <c:pt idx="68">
                  <c:v>40445</c:v>
                </c:pt>
                <c:pt idx="69">
                  <c:v>40446</c:v>
                </c:pt>
                <c:pt idx="70">
                  <c:v>40447</c:v>
                </c:pt>
                <c:pt idx="71">
                  <c:v>40448</c:v>
                </c:pt>
                <c:pt idx="72">
                  <c:v>40449</c:v>
                </c:pt>
                <c:pt idx="73">
                  <c:v>40450</c:v>
                </c:pt>
                <c:pt idx="74">
                  <c:v>40451</c:v>
                </c:pt>
                <c:pt idx="75">
                  <c:v>40452</c:v>
                </c:pt>
                <c:pt idx="76">
                  <c:v>40453</c:v>
                </c:pt>
                <c:pt idx="77">
                  <c:v>40454</c:v>
                </c:pt>
                <c:pt idx="78">
                  <c:v>40455</c:v>
                </c:pt>
                <c:pt idx="79">
                  <c:v>40456</c:v>
                </c:pt>
                <c:pt idx="80">
                  <c:v>40457</c:v>
                </c:pt>
                <c:pt idx="81">
                  <c:v>40458</c:v>
                </c:pt>
                <c:pt idx="82">
                  <c:v>40459</c:v>
                </c:pt>
                <c:pt idx="83">
                  <c:v>40460</c:v>
                </c:pt>
                <c:pt idx="84">
                  <c:v>40461</c:v>
                </c:pt>
                <c:pt idx="85">
                  <c:v>40462</c:v>
                </c:pt>
                <c:pt idx="86">
                  <c:v>40463</c:v>
                </c:pt>
                <c:pt idx="87">
                  <c:v>40464</c:v>
                </c:pt>
                <c:pt idx="88">
                  <c:v>40465</c:v>
                </c:pt>
                <c:pt idx="89">
                  <c:v>40466</c:v>
                </c:pt>
                <c:pt idx="90">
                  <c:v>40467</c:v>
                </c:pt>
                <c:pt idx="91">
                  <c:v>40468</c:v>
                </c:pt>
                <c:pt idx="92">
                  <c:v>40469</c:v>
                </c:pt>
                <c:pt idx="93">
                  <c:v>40470</c:v>
                </c:pt>
                <c:pt idx="94">
                  <c:v>40471</c:v>
                </c:pt>
                <c:pt idx="95">
                  <c:v>40472</c:v>
                </c:pt>
                <c:pt idx="96">
                  <c:v>40473</c:v>
                </c:pt>
                <c:pt idx="97">
                  <c:v>40474</c:v>
                </c:pt>
                <c:pt idx="98">
                  <c:v>40475</c:v>
                </c:pt>
                <c:pt idx="99">
                  <c:v>40476</c:v>
                </c:pt>
                <c:pt idx="100">
                  <c:v>40477</c:v>
                </c:pt>
                <c:pt idx="101">
                  <c:v>40478</c:v>
                </c:pt>
                <c:pt idx="102">
                  <c:v>40479</c:v>
                </c:pt>
                <c:pt idx="103">
                  <c:v>40480</c:v>
                </c:pt>
                <c:pt idx="104">
                  <c:v>40481</c:v>
                </c:pt>
                <c:pt idx="105">
                  <c:v>40482</c:v>
                </c:pt>
                <c:pt idx="106">
                  <c:v>40483</c:v>
                </c:pt>
                <c:pt idx="107">
                  <c:v>40484</c:v>
                </c:pt>
                <c:pt idx="108">
                  <c:v>40485</c:v>
                </c:pt>
                <c:pt idx="109">
                  <c:v>40486</c:v>
                </c:pt>
                <c:pt idx="110">
                  <c:v>40487</c:v>
                </c:pt>
                <c:pt idx="111">
                  <c:v>40488</c:v>
                </c:pt>
                <c:pt idx="112">
                  <c:v>40489</c:v>
                </c:pt>
                <c:pt idx="113">
                  <c:v>40490</c:v>
                </c:pt>
                <c:pt idx="114">
                  <c:v>40491</c:v>
                </c:pt>
                <c:pt idx="115">
                  <c:v>40492</c:v>
                </c:pt>
                <c:pt idx="116">
                  <c:v>40493</c:v>
                </c:pt>
                <c:pt idx="117">
                  <c:v>40494</c:v>
                </c:pt>
                <c:pt idx="118">
                  <c:v>40495</c:v>
                </c:pt>
                <c:pt idx="119">
                  <c:v>40496</c:v>
                </c:pt>
                <c:pt idx="120">
                  <c:v>40497</c:v>
                </c:pt>
                <c:pt idx="121">
                  <c:v>40498</c:v>
                </c:pt>
                <c:pt idx="122">
                  <c:v>40499</c:v>
                </c:pt>
                <c:pt idx="123">
                  <c:v>40500</c:v>
                </c:pt>
                <c:pt idx="124">
                  <c:v>40501</c:v>
                </c:pt>
                <c:pt idx="125">
                  <c:v>40502</c:v>
                </c:pt>
                <c:pt idx="126">
                  <c:v>40503</c:v>
                </c:pt>
                <c:pt idx="127">
                  <c:v>40504</c:v>
                </c:pt>
                <c:pt idx="128">
                  <c:v>40505</c:v>
                </c:pt>
                <c:pt idx="129">
                  <c:v>40506</c:v>
                </c:pt>
                <c:pt idx="130">
                  <c:v>40507</c:v>
                </c:pt>
                <c:pt idx="131">
                  <c:v>40508</c:v>
                </c:pt>
                <c:pt idx="132">
                  <c:v>40509</c:v>
                </c:pt>
                <c:pt idx="133">
                  <c:v>40510</c:v>
                </c:pt>
                <c:pt idx="134">
                  <c:v>40511</c:v>
                </c:pt>
                <c:pt idx="135">
                  <c:v>40512</c:v>
                </c:pt>
                <c:pt idx="136">
                  <c:v>40513</c:v>
                </c:pt>
                <c:pt idx="137">
                  <c:v>40514</c:v>
                </c:pt>
                <c:pt idx="138">
                  <c:v>40515</c:v>
                </c:pt>
                <c:pt idx="139">
                  <c:v>40516</c:v>
                </c:pt>
                <c:pt idx="140">
                  <c:v>40517</c:v>
                </c:pt>
                <c:pt idx="141">
                  <c:v>40518</c:v>
                </c:pt>
                <c:pt idx="142">
                  <c:v>40519</c:v>
                </c:pt>
                <c:pt idx="143">
                  <c:v>40520</c:v>
                </c:pt>
                <c:pt idx="144">
                  <c:v>40521</c:v>
                </c:pt>
                <c:pt idx="145">
                  <c:v>40522</c:v>
                </c:pt>
                <c:pt idx="146">
                  <c:v>40523</c:v>
                </c:pt>
                <c:pt idx="147">
                  <c:v>40524</c:v>
                </c:pt>
                <c:pt idx="148">
                  <c:v>40525</c:v>
                </c:pt>
                <c:pt idx="149">
                  <c:v>40526</c:v>
                </c:pt>
                <c:pt idx="150">
                  <c:v>40527</c:v>
                </c:pt>
                <c:pt idx="151">
                  <c:v>40528</c:v>
                </c:pt>
                <c:pt idx="152">
                  <c:v>40529</c:v>
                </c:pt>
                <c:pt idx="153">
                  <c:v>40530</c:v>
                </c:pt>
                <c:pt idx="154">
                  <c:v>40531</c:v>
                </c:pt>
                <c:pt idx="155">
                  <c:v>40532</c:v>
                </c:pt>
                <c:pt idx="156">
                  <c:v>40533</c:v>
                </c:pt>
                <c:pt idx="157">
                  <c:v>40534</c:v>
                </c:pt>
                <c:pt idx="158">
                  <c:v>40535</c:v>
                </c:pt>
                <c:pt idx="159">
                  <c:v>40536</c:v>
                </c:pt>
                <c:pt idx="160">
                  <c:v>40537</c:v>
                </c:pt>
                <c:pt idx="161">
                  <c:v>40538</c:v>
                </c:pt>
                <c:pt idx="162">
                  <c:v>40539</c:v>
                </c:pt>
                <c:pt idx="163">
                  <c:v>40540</c:v>
                </c:pt>
                <c:pt idx="164">
                  <c:v>40541</c:v>
                </c:pt>
                <c:pt idx="165">
                  <c:v>40542</c:v>
                </c:pt>
                <c:pt idx="166">
                  <c:v>40543</c:v>
                </c:pt>
                <c:pt idx="167">
                  <c:v>40544</c:v>
                </c:pt>
                <c:pt idx="168">
                  <c:v>40545</c:v>
                </c:pt>
                <c:pt idx="169">
                  <c:v>40546</c:v>
                </c:pt>
                <c:pt idx="170">
                  <c:v>40547</c:v>
                </c:pt>
                <c:pt idx="171">
                  <c:v>40548</c:v>
                </c:pt>
                <c:pt idx="172">
                  <c:v>40549</c:v>
                </c:pt>
                <c:pt idx="173">
                  <c:v>40550</c:v>
                </c:pt>
                <c:pt idx="174">
                  <c:v>40551</c:v>
                </c:pt>
                <c:pt idx="175">
                  <c:v>40552</c:v>
                </c:pt>
                <c:pt idx="176">
                  <c:v>40553</c:v>
                </c:pt>
                <c:pt idx="177">
                  <c:v>40554</c:v>
                </c:pt>
                <c:pt idx="178">
                  <c:v>40555</c:v>
                </c:pt>
                <c:pt idx="179">
                  <c:v>40556</c:v>
                </c:pt>
                <c:pt idx="180">
                  <c:v>40557</c:v>
                </c:pt>
                <c:pt idx="181">
                  <c:v>40558</c:v>
                </c:pt>
                <c:pt idx="182">
                  <c:v>40559</c:v>
                </c:pt>
                <c:pt idx="183">
                  <c:v>40560</c:v>
                </c:pt>
                <c:pt idx="184">
                  <c:v>40561</c:v>
                </c:pt>
                <c:pt idx="185">
                  <c:v>40562</c:v>
                </c:pt>
                <c:pt idx="186">
                  <c:v>40563</c:v>
                </c:pt>
                <c:pt idx="187">
                  <c:v>40564</c:v>
                </c:pt>
                <c:pt idx="188">
                  <c:v>40565</c:v>
                </c:pt>
                <c:pt idx="189">
                  <c:v>40566</c:v>
                </c:pt>
                <c:pt idx="190">
                  <c:v>40567</c:v>
                </c:pt>
                <c:pt idx="191">
                  <c:v>40568</c:v>
                </c:pt>
                <c:pt idx="192">
                  <c:v>40569</c:v>
                </c:pt>
                <c:pt idx="193">
                  <c:v>40570</c:v>
                </c:pt>
                <c:pt idx="194">
                  <c:v>40571</c:v>
                </c:pt>
                <c:pt idx="195">
                  <c:v>40572</c:v>
                </c:pt>
                <c:pt idx="196">
                  <c:v>40573</c:v>
                </c:pt>
                <c:pt idx="197">
                  <c:v>40574</c:v>
                </c:pt>
                <c:pt idx="198">
                  <c:v>40575</c:v>
                </c:pt>
                <c:pt idx="199">
                  <c:v>40576</c:v>
                </c:pt>
                <c:pt idx="200">
                  <c:v>40577</c:v>
                </c:pt>
                <c:pt idx="201">
                  <c:v>40578</c:v>
                </c:pt>
                <c:pt idx="202">
                  <c:v>40579</c:v>
                </c:pt>
                <c:pt idx="203">
                  <c:v>40580</c:v>
                </c:pt>
                <c:pt idx="204">
                  <c:v>40581</c:v>
                </c:pt>
                <c:pt idx="205">
                  <c:v>40582</c:v>
                </c:pt>
                <c:pt idx="206">
                  <c:v>40583</c:v>
                </c:pt>
                <c:pt idx="207">
                  <c:v>40584</c:v>
                </c:pt>
                <c:pt idx="208">
                  <c:v>40585</c:v>
                </c:pt>
                <c:pt idx="209">
                  <c:v>40586</c:v>
                </c:pt>
                <c:pt idx="210">
                  <c:v>40587</c:v>
                </c:pt>
                <c:pt idx="211">
                  <c:v>40588</c:v>
                </c:pt>
                <c:pt idx="212">
                  <c:v>40589</c:v>
                </c:pt>
                <c:pt idx="213">
                  <c:v>40590</c:v>
                </c:pt>
                <c:pt idx="214">
                  <c:v>40591</c:v>
                </c:pt>
                <c:pt idx="215">
                  <c:v>40592</c:v>
                </c:pt>
                <c:pt idx="216">
                  <c:v>40593</c:v>
                </c:pt>
                <c:pt idx="217">
                  <c:v>40594</c:v>
                </c:pt>
                <c:pt idx="218">
                  <c:v>40595</c:v>
                </c:pt>
                <c:pt idx="219">
                  <c:v>40596</c:v>
                </c:pt>
                <c:pt idx="220">
                  <c:v>40597</c:v>
                </c:pt>
                <c:pt idx="221">
                  <c:v>40598</c:v>
                </c:pt>
                <c:pt idx="222">
                  <c:v>40599</c:v>
                </c:pt>
                <c:pt idx="223">
                  <c:v>40600</c:v>
                </c:pt>
                <c:pt idx="224">
                  <c:v>40601</c:v>
                </c:pt>
                <c:pt idx="225">
                  <c:v>40602</c:v>
                </c:pt>
                <c:pt idx="226">
                  <c:v>40603</c:v>
                </c:pt>
                <c:pt idx="227">
                  <c:v>40604</c:v>
                </c:pt>
                <c:pt idx="228">
                  <c:v>40605</c:v>
                </c:pt>
                <c:pt idx="229">
                  <c:v>40606</c:v>
                </c:pt>
                <c:pt idx="230">
                  <c:v>40607</c:v>
                </c:pt>
                <c:pt idx="231">
                  <c:v>40608</c:v>
                </c:pt>
                <c:pt idx="232">
                  <c:v>40609</c:v>
                </c:pt>
                <c:pt idx="233">
                  <c:v>40610</c:v>
                </c:pt>
                <c:pt idx="234">
                  <c:v>40611</c:v>
                </c:pt>
                <c:pt idx="235">
                  <c:v>40612</c:v>
                </c:pt>
                <c:pt idx="236">
                  <c:v>40613</c:v>
                </c:pt>
                <c:pt idx="237">
                  <c:v>40614</c:v>
                </c:pt>
                <c:pt idx="238">
                  <c:v>40615</c:v>
                </c:pt>
                <c:pt idx="239">
                  <c:v>40616</c:v>
                </c:pt>
                <c:pt idx="240">
                  <c:v>40617</c:v>
                </c:pt>
                <c:pt idx="241">
                  <c:v>40618</c:v>
                </c:pt>
                <c:pt idx="242">
                  <c:v>40619</c:v>
                </c:pt>
                <c:pt idx="243">
                  <c:v>40620</c:v>
                </c:pt>
                <c:pt idx="244">
                  <c:v>40621</c:v>
                </c:pt>
                <c:pt idx="245">
                  <c:v>40622</c:v>
                </c:pt>
                <c:pt idx="246">
                  <c:v>40623</c:v>
                </c:pt>
                <c:pt idx="247">
                  <c:v>40624</c:v>
                </c:pt>
                <c:pt idx="248">
                  <c:v>40625</c:v>
                </c:pt>
                <c:pt idx="249">
                  <c:v>40626</c:v>
                </c:pt>
                <c:pt idx="250">
                  <c:v>40627</c:v>
                </c:pt>
                <c:pt idx="251">
                  <c:v>40628</c:v>
                </c:pt>
                <c:pt idx="252">
                  <c:v>40629</c:v>
                </c:pt>
                <c:pt idx="253">
                  <c:v>40630</c:v>
                </c:pt>
                <c:pt idx="254">
                  <c:v>40631</c:v>
                </c:pt>
                <c:pt idx="255">
                  <c:v>40632</c:v>
                </c:pt>
                <c:pt idx="256">
                  <c:v>40633</c:v>
                </c:pt>
                <c:pt idx="257">
                  <c:v>40634</c:v>
                </c:pt>
                <c:pt idx="258">
                  <c:v>40635</c:v>
                </c:pt>
                <c:pt idx="259">
                  <c:v>40636</c:v>
                </c:pt>
                <c:pt idx="260">
                  <c:v>40637</c:v>
                </c:pt>
                <c:pt idx="261">
                  <c:v>40638</c:v>
                </c:pt>
                <c:pt idx="262">
                  <c:v>40639</c:v>
                </c:pt>
                <c:pt idx="263">
                  <c:v>40640</c:v>
                </c:pt>
                <c:pt idx="264">
                  <c:v>40641</c:v>
                </c:pt>
                <c:pt idx="265">
                  <c:v>40642</c:v>
                </c:pt>
                <c:pt idx="266">
                  <c:v>40643</c:v>
                </c:pt>
                <c:pt idx="267">
                  <c:v>40644</c:v>
                </c:pt>
                <c:pt idx="268">
                  <c:v>40645</c:v>
                </c:pt>
                <c:pt idx="269">
                  <c:v>40646</c:v>
                </c:pt>
                <c:pt idx="270">
                  <c:v>40647</c:v>
                </c:pt>
                <c:pt idx="271">
                  <c:v>40648</c:v>
                </c:pt>
                <c:pt idx="272">
                  <c:v>40649</c:v>
                </c:pt>
                <c:pt idx="273">
                  <c:v>40650</c:v>
                </c:pt>
                <c:pt idx="274">
                  <c:v>40651</c:v>
                </c:pt>
                <c:pt idx="275">
                  <c:v>40652</c:v>
                </c:pt>
                <c:pt idx="276">
                  <c:v>40653</c:v>
                </c:pt>
                <c:pt idx="277">
                  <c:v>40654</c:v>
                </c:pt>
                <c:pt idx="278">
                  <c:v>40655</c:v>
                </c:pt>
                <c:pt idx="279">
                  <c:v>40656</c:v>
                </c:pt>
                <c:pt idx="280">
                  <c:v>40657</c:v>
                </c:pt>
                <c:pt idx="281">
                  <c:v>40658</c:v>
                </c:pt>
                <c:pt idx="282">
                  <c:v>40659</c:v>
                </c:pt>
                <c:pt idx="283">
                  <c:v>40660</c:v>
                </c:pt>
                <c:pt idx="284">
                  <c:v>40661</c:v>
                </c:pt>
                <c:pt idx="285">
                  <c:v>40662</c:v>
                </c:pt>
                <c:pt idx="286">
                  <c:v>40663</c:v>
                </c:pt>
                <c:pt idx="287">
                  <c:v>40664</c:v>
                </c:pt>
                <c:pt idx="288">
                  <c:v>40665</c:v>
                </c:pt>
                <c:pt idx="289">
                  <c:v>40666</c:v>
                </c:pt>
                <c:pt idx="290">
                  <c:v>40667</c:v>
                </c:pt>
                <c:pt idx="291">
                  <c:v>40668</c:v>
                </c:pt>
                <c:pt idx="292">
                  <c:v>40669</c:v>
                </c:pt>
                <c:pt idx="293">
                  <c:v>40670</c:v>
                </c:pt>
                <c:pt idx="294">
                  <c:v>40671</c:v>
                </c:pt>
                <c:pt idx="295">
                  <c:v>40672</c:v>
                </c:pt>
                <c:pt idx="296">
                  <c:v>40673</c:v>
                </c:pt>
                <c:pt idx="297">
                  <c:v>40674</c:v>
                </c:pt>
                <c:pt idx="298">
                  <c:v>40675</c:v>
                </c:pt>
                <c:pt idx="299">
                  <c:v>40676</c:v>
                </c:pt>
                <c:pt idx="300">
                  <c:v>40677</c:v>
                </c:pt>
                <c:pt idx="301">
                  <c:v>40678</c:v>
                </c:pt>
                <c:pt idx="302">
                  <c:v>40679</c:v>
                </c:pt>
                <c:pt idx="303">
                  <c:v>40680</c:v>
                </c:pt>
                <c:pt idx="304">
                  <c:v>40681</c:v>
                </c:pt>
                <c:pt idx="305">
                  <c:v>40682</c:v>
                </c:pt>
                <c:pt idx="306">
                  <c:v>40683</c:v>
                </c:pt>
                <c:pt idx="307">
                  <c:v>40684</c:v>
                </c:pt>
                <c:pt idx="308">
                  <c:v>40685</c:v>
                </c:pt>
                <c:pt idx="309">
                  <c:v>40686</c:v>
                </c:pt>
                <c:pt idx="310">
                  <c:v>40687</c:v>
                </c:pt>
                <c:pt idx="311">
                  <c:v>40688</c:v>
                </c:pt>
                <c:pt idx="312">
                  <c:v>40689</c:v>
                </c:pt>
                <c:pt idx="313">
                  <c:v>40690</c:v>
                </c:pt>
                <c:pt idx="314">
                  <c:v>40691</c:v>
                </c:pt>
                <c:pt idx="315">
                  <c:v>40692</c:v>
                </c:pt>
                <c:pt idx="316">
                  <c:v>40693</c:v>
                </c:pt>
                <c:pt idx="317">
                  <c:v>40694</c:v>
                </c:pt>
                <c:pt idx="318">
                  <c:v>40695</c:v>
                </c:pt>
                <c:pt idx="319">
                  <c:v>40696</c:v>
                </c:pt>
                <c:pt idx="320">
                  <c:v>40697</c:v>
                </c:pt>
                <c:pt idx="321">
                  <c:v>40698</c:v>
                </c:pt>
                <c:pt idx="322">
                  <c:v>40699</c:v>
                </c:pt>
                <c:pt idx="323">
                  <c:v>40700</c:v>
                </c:pt>
                <c:pt idx="324">
                  <c:v>40701</c:v>
                </c:pt>
                <c:pt idx="325">
                  <c:v>40702</c:v>
                </c:pt>
                <c:pt idx="326">
                  <c:v>40703</c:v>
                </c:pt>
                <c:pt idx="327">
                  <c:v>40704</c:v>
                </c:pt>
                <c:pt idx="328">
                  <c:v>40705</c:v>
                </c:pt>
                <c:pt idx="329">
                  <c:v>40706</c:v>
                </c:pt>
                <c:pt idx="330">
                  <c:v>40707</c:v>
                </c:pt>
                <c:pt idx="331">
                  <c:v>40708</c:v>
                </c:pt>
                <c:pt idx="332">
                  <c:v>40709</c:v>
                </c:pt>
                <c:pt idx="333">
                  <c:v>40710</c:v>
                </c:pt>
                <c:pt idx="334">
                  <c:v>40711</c:v>
                </c:pt>
                <c:pt idx="335">
                  <c:v>40712</c:v>
                </c:pt>
                <c:pt idx="336">
                  <c:v>40713</c:v>
                </c:pt>
                <c:pt idx="337">
                  <c:v>40714</c:v>
                </c:pt>
                <c:pt idx="338">
                  <c:v>40715</c:v>
                </c:pt>
                <c:pt idx="339">
                  <c:v>40716</c:v>
                </c:pt>
                <c:pt idx="340">
                  <c:v>40717</c:v>
                </c:pt>
                <c:pt idx="341">
                  <c:v>40718</c:v>
                </c:pt>
                <c:pt idx="342">
                  <c:v>40719</c:v>
                </c:pt>
                <c:pt idx="343">
                  <c:v>40720</c:v>
                </c:pt>
                <c:pt idx="344">
                  <c:v>40721</c:v>
                </c:pt>
                <c:pt idx="345">
                  <c:v>40722</c:v>
                </c:pt>
                <c:pt idx="346">
                  <c:v>40723</c:v>
                </c:pt>
                <c:pt idx="347">
                  <c:v>40724</c:v>
                </c:pt>
                <c:pt idx="348">
                  <c:v>40725</c:v>
                </c:pt>
                <c:pt idx="349">
                  <c:v>40726</c:v>
                </c:pt>
                <c:pt idx="350">
                  <c:v>40727</c:v>
                </c:pt>
                <c:pt idx="351">
                  <c:v>40728</c:v>
                </c:pt>
                <c:pt idx="352">
                  <c:v>40729</c:v>
                </c:pt>
                <c:pt idx="353">
                  <c:v>40730</c:v>
                </c:pt>
                <c:pt idx="354">
                  <c:v>40731</c:v>
                </c:pt>
                <c:pt idx="355">
                  <c:v>40732</c:v>
                </c:pt>
                <c:pt idx="356">
                  <c:v>40733</c:v>
                </c:pt>
                <c:pt idx="357">
                  <c:v>40734</c:v>
                </c:pt>
                <c:pt idx="358">
                  <c:v>40735</c:v>
                </c:pt>
                <c:pt idx="359">
                  <c:v>40736</c:v>
                </c:pt>
                <c:pt idx="360">
                  <c:v>40737</c:v>
                </c:pt>
                <c:pt idx="361">
                  <c:v>40738</c:v>
                </c:pt>
                <c:pt idx="362">
                  <c:v>40739</c:v>
                </c:pt>
                <c:pt idx="363">
                  <c:v>40740</c:v>
                </c:pt>
                <c:pt idx="364">
                  <c:v>40741</c:v>
                </c:pt>
                <c:pt idx="365">
                  <c:v>40742</c:v>
                </c:pt>
                <c:pt idx="366">
                  <c:v>40743</c:v>
                </c:pt>
                <c:pt idx="367">
                  <c:v>40744</c:v>
                </c:pt>
                <c:pt idx="368">
                  <c:v>40745</c:v>
                </c:pt>
                <c:pt idx="369">
                  <c:v>40746</c:v>
                </c:pt>
                <c:pt idx="370">
                  <c:v>40747</c:v>
                </c:pt>
                <c:pt idx="371">
                  <c:v>40748</c:v>
                </c:pt>
                <c:pt idx="372">
                  <c:v>40749</c:v>
                </c:pt>
                <c:pt idx="373">
                  <c:v>40750</c:v>
                </c:pt>
                <c:pt idx="374">
                  <c:v>40751</c:v>
                </c:pt>
                <c:pt idx="375">
                  <c:v>40752</c:v>
                </c:pt>
                <c:pt idx="376">
                  <c:v>40753</c:v>
                </c:pt>
                <c:pt idx="377">
                  <c:v>40754</c:v>
                </c:pt>
                <c:pt idx="378">
                  <c:v>40755</c:v>
                </c:pt>
                <c:pt idx="379">
                  <c:v>40756</c:v>
                </c:pt>
                <c:pt idx="380">
                  <c:v>40757</c:v>
                </c:pt>
                <c:pt idx="381">
                  <c:v>40758</c:v>
                </c:pt>
                <c:pt idx="382">
                  <c:v>40759</c:v>
                </c:pt>
                <c:pt idx="383">
                  <c:v>40760</c:v>
                </c:pt>
                <c:pt idx="384">
                  <c:v>40761</c:v>
                </c:pt>
                <c:pt idx="385">
                  <c:v>40762</c:v>
                </c:pt>
                <c:pt idx="386">
                  <c:v>40763</c:v>
                </c:pt>
                <c:pt idx="387">
                  <c:v>40764</c:v>
                </c:pt>
                <c:pt idx="388">
                  <c:v>40765</c:v>
                </c:pt>
                <c:pt idx="389">
                  <c:v>40766</c:v>
                </c:pt>
                <c:pt idx="390">
                  <c:v>40767</c:v>
                </c:pt>
                <c:pt idx="391">
                  <c:v>40768</c:v>
                </c:pt>
                <c:pt idx="392">
                  <c:v>40769</c:v>
                </c:pt>
                <c:pt idx="393">
                  <c:v>40770</c:v>
                </c:pt>
                <c:pt idx="394">
                  <c:v>40771</c:v>
                </c:pt>
                <c:pt idx="395">
                  <c:v>40772</c:v>
                </c:pt>
                <c:pt idx="396">
                  <c:v>40773</c:v>
                </c:pt>
                <c:pt idx="397">
                  <c:v>40774</c:v>
                </c:pt>
                <c:pt idx="398">
                  <c:v>40775</c:v>
                </c:pt>
                <c:pt idx="399">
                  <c:v>40776</c:v>
                </c:pt>
                <c:pt idx="400">
                  <c:v>40777</c:v>
                </c:pt>
                <c:pt idx="401">
                  <c:v>40778</c:v>
                </c:pt>
                <c:pt idx="402">
                  <c:v>40779</c:v>
                </c:pt>
                <c:pt idx="403">
                  <c:v>40780</c:v>
                </c:pt>
                <c:pt idx="404">
                  <c:v>40781</c:v>
                </c:pt>
                <c:pt idx="405">
                  <c:v>40782</c:v>
                </c:pt>
                <c:pt idx="406">
                  <c:v>40783</c:v>
                </c:pt>
                <c:pt idx="407">
                  <c:v>40784</c:v>
                </c:pt>
                <c:pt idx="408">
                  <c:v>40785</c:v>
                </c:pt>
                <c:pt idx="409">
                  <c:v>40786</c:v>
                </c:pt>
                <c:pt idx="410">
                  <c:v>40787</c:v>
                </c:pt>
                <c:pt idx="411">
                  <c:v>40788</c:v>
                </c:pt>
                <c:pt idx="412">
                  <c:v>40789</c:v>
                </c:pt>
                <c:pt idx="413">
                  <c:v>40790</c:v>
                </c:pt>
                <c:pt idx="414">
                  <c:v>40791</c:v>
                </c:pt>
                <c:pt idx="415">
                  <c:v>40792</c:v>
                </c:pt>
                <c:pt idx="416">
                  <c:v>40793</c:v>
                </c:pt>
                <c:pt idx="417">
                  <c:v>40794</c:v>
                </c:pt>
                <c:pt idx="418">
                  <c:v>40795</c:v>
                </c:pt>
                <c:pt idx="419">
                  <c:v>40796</c:v>
                </c:pt>
                <c:pt idx="420">
                  <c:v>40797</c:v>
                </c:pt>
                <c:pt idx="421">
                  <c:v>40798</c:v>
                </c:pt>
                <c:pt idx="422">
                  <c:v>40799</c:v>
                </c:pt>
                <c:pt idx="423">
                  <c:v>40800</c:v>
                </c:pt>
                <c:pt idx="424">
                  <c:v>40801</c:v>
                </c:pt>
                <c:pt idx="425">
                  <c:v>40802</c:v>
                </c:pt>
                <c:pt idx="426">
                  <c:v>40803</c:v>
                </c:pt>
                <c:pt idx="427">
                  <c:v>40804</c:v>
                </c:pt>
                <c:pt idx="428">
                  <c:v>40805</c:v>
                </c:pt>
                <c:pt idx="429">
                  <c:v>40806</c:v>
                </c:pt>
                <c:pt idx="430">
                  <c:v>40807</c:v>
                </c:pt>
                <c:pt idx="431">
                  <c:v>40808</c:v>
                </c:pt>
                <c:pt idx="432">
                  <c:v>40809</c:v>
                </c:pt>
                <c:pt idx="433">
                  <c:v>40810</c:v>
                </c:pt>
                <c:pt idx="434">
                  <c:v>40811</c:v>
                </c:pt>
                <c:pt idx="435">
                  <c:v>40812</c:v>
                </c:pt>
                <c:pt idx="436">
                  <c:v>40813</c:v>
                </c:pt>
                <c:pt idx="437">
                  <c:v>40814</c:v>
                </c:pt>
                <c:pt idx="438">
                  <c:v>40815</c:v>
                </c:pt>
                <c:pt idx="439">
                  <c:v>40816</c:v>
                </c:pt>
                <c:pt idx="440">
                  <c:v>40817</c:v>
                </c:pt>
                <c:pt idx="441">
                  <c:v>40818</c:v>
                </c:pt>
                <c:pt idx="442">
                  <c:v>40819</c:v>
                </c:pt>
                <c:pt idx="443">
                  <c:v>40820</c:v>
                </c:pt>
                <c:pt idx="444">
                  <c:v>40821</c:v>
                </c:pt>
                <c:pt idx="445">
                  <c:v>40822</c:v>
                </c:pt>
                <c:pt idx="446">
                  <c:v>40823</c:v>
                </c:pt>
                <c:pt idx="447">
                  <c:v>40824</c:v>
                </c:pt>
                <c:pt idx="448">
                  <c:v>40825</c:v>
                </c:pt>
                <c:pt idx="449">
                  <c:v>40826</c:v>
                </c:pt>
                <c:pt idx="450">
                  <c:v>40827</c:v>
                </c:pt>
                <c:pt idx="451">
                  <c:v>40828</c:v>
                </c:pt>
                <c:pt idx="452">
                  <c:v>40829</c:v>
                </c:pt>
                <c:pt idx="453">
                  <c:v>40830</c:v>
                </c:pt>
                <c:pt idx="454">
                  <c:v>40831</c:v>
                </c:pt>
                <c:pt idx="455">
                  <c:v>40832</c:v>
                </c:pt>
                <c:pt idx="456">
                  <c:v>40833</c:v>
                </c:pt>
                <c:pt idx="457">
                  <c:v>40834</c:v>
                </c:pt>
                <c:pt idx="458">
                  <c:v>40835</c:v>
                </c:pt>
                <c:pt idx="459">
                  <c:v>40836</c:v>
                </c:pt>
                <c:pt idx="460">
                  <c:v>40837</c:v>
                </c:pt>
                <c:pt idx="461">
                  <c:v>40838</c:v>
                </c:pt>
                <c:pt idx="462">
                  <c:v>40839</c:v>
                </c:pt>
                <c:pt idx="463">
                  <c:v>40840</c:v>
                </c:pt>
                <c:pt idx="464">
                  <c:v>40841</c:v>
                </c:pt>
                <c:pt idx="465">
                  <c:v>40842</c:v>
                </c:pt>
                <c:pt idx="466">
                  <c:v>40843</c:v>
                </c:pt>
                <c:pt idx="467">
                  <c:v>40844</c:v>
                </c:pt>
                <c:pt idx="468">
                  <c:v>40845</c:v>
                </c:pt>
                <c:pt idx="469">
                  <c:v>40846</c:v>
                </c:pt>
                <c:pt idx="470">
                  <c:v>40847</c:v>
                </c:pt>
                <c:pt idx="471">
                  <c:v>40848</c:v>
                </c:pt>
                <c:pt idx="472">
                  <c:v>40849</c:v>
                </c:pt>
                <c:pt idx="473">
                  <c:v>40850</c:v>
                </c:pt>
                <c:pt idx="474">
                  <c:v>40851</c:v>
                </c:pt>
                <c:pt idx="475">
                  <c:v>40852</c:v>
                </c:pt>
                <c:pt idx="476">
                  <c:v>40853</c:v>
                </c:pt>
                <c:pt idx="477">
                  <c:v>40854</c:v>
                </c:pt>
                <c:pt idx="478">
                  <c:v>40855</c:v>
                </c:pt>
                <c:pt idx="479">
                  <c:v>40856</c:v>
                </c:pt>
                <c:pt idx="480">
                  <c:v>40857</c:v>
                </c:pt>
                <c:pt idx="481">
                  <c:v>40858</c:v>
                </c:pt>
                <c:pt idx="482">
                  <c:v>40859</c:v>
                </c:pt>
                <c:pt idx="483">
                  <c:v>40860</c:v>
                </c:pt>
                <c:pt idx="484">
                  <c:v>40861</c:v>
                </c:pt>
                <c:pt idx="485">
                  <c:v>40862</c:v>
                </c:pt>
                <c:pt idx="486">
                  <c:v>40863</c:v>
                </c:pt>
                <c:pt idx="487">
                  <c:v>40864</c:v>
                </c:pt>
                <c:pt idx="488">
                  <c:v>40865</c:v>
                </c:pt>
                <c:pt idx="489">
                  <c:v>40866</c:v>
                </c:pt>
                <c:pt idx="490">
                  <c:v>40867</c:v>
                </c:pt>
                <c:pt idx="491">
                  <c:v>40868</c:v>
                </c:pt>
                <c:pt idx="492">
                  <c:v>40869</c:v>
                </c:pt>
                <c:pt idx="493">
                  <c:v>40870</c:v>
                </c:pt>
                <c:pt idx="494">
                  <c:v>40871</c:v>
                </c:pt>
                <c:pt idx="495">
                  <c:v>40872</c:v>
                </c:pt>
                <c:pt idx="496">
                  <c:v>40873</c:v>
                </c:pt>
                <c:pt idx="497">
                  <c:v>40874</c:v>
                </c:pt>
                <c:pt idx="498">
                  <c:v>40875</c:v>
                </c:pt>
                <c:pt idx="499">
                  <c:v>40876</c:v>
                </c:pt>
                <c:pt idx="500">
                  <c:v>40877</c:v>
                </c:pt>
                <c:pt idx="501">
                  <c:v>40878</c:v>
                </c:pt>
                <c:pt idx="502">
                  <c:v>40879</c:v>
                </c:pt>
                <c:pt idx="503">
                  <c:v>40880</c:v>
                </c:pt>
                <c:pt idx="504">
                  <c:v>40881</c:v>
                </c:pt>
                <c:pt idx="505">
                  <c:v>40882</c:v>
                </c:pt>
                <c:pt idx="506">
                  <c:v>40883</c:v>
                </c:pt>
                <c:pt idx="507">
                  <c:v>40884</c:v>
                </c:pt>
                <c:pt idx="508">
                  <c:v>40885</c:v>
                </c:pt>
                <c:pt idx="509">
                  <c:v>40886</c:v>
                </c:pt>
                <c:pt idx="510">
                  <c:v>40887</c:v>
                </c:pt>
                <c:pt idx="511">
                  <c:v>40888</c:v>
                </c:pt>
                <c:pt idx="512">
                  <c:v>40889</c:v>
                </c:pt>
                <c:pt idx="513">
                  <c:v>40890</c:v>
                </c:pt>
                <c:pt idx="514">
                  <c:v>40891</c:v>
                </c:pt>
                <c:pt idx="515">
                  <c:v>40892</c:v>
                </c:pt>
                <c:pt idx="516">
                  <c:v>40893</c:v>
                </c:pt>
                <c:pt idx="517">
                  <c:v>40894</c:v>
                </c:pt>
                <c:pt idx="518">
                  <c:v>40895</c:v>
                </c:pt>
                <c:pt idx="519">
                  <c:v>40896</c:v>
                </c:pt>
                <c:pt idx="520">
                  <c:v>40897</c:v>
                </c:pt>
                <c:pt idx="521">
                  <c:v>40898</c:v>
                </c:pt>
                <c:pt idx="522">
                  <c:v>40899</c:v>
                </c:pt>
                <c:pt idx="523">
                  <c:v>40900</c:v>
                </c:pt>
                <c:pt idx="524">
                  <c:v>40901</c:v>
                </c:pt>
                <c:pt idx="525">
                  <c:v>40902</c:v>
                </c:pt>
                <c:pt idx="526">
                  <c:v>40903</c:v>
                </c:pt>
                <c:pt idx="527">
                  <c:v>40904</c:v>
                </c:pt>
                <c:pt idx="528">
                  <c:v>40905</c:v>
                </c:pt>
                <c:pt idx="529">
                  <c:v>40906</c:v>
                </c:pt>
                <c:pt idx="530">
                  <c:v>40907</c:v>
                </c:pt>
                <c:pt idx="531">
                  <c:v>40908</c:v>
                </c:pt>
                <c:pt idx="532">
                  <c:v>40909</c:v>
                </c:pt>
                <c:pt idx="533">
                  <c:v>40910</c:v>
                </c:pt>
                <c:pt idx="534">
                  <c:v>40911</c:v>
                </c:pt>
                <c:pt idx="535">
                  <c:v>40912</c:v>
                </c:pt>
                <c:pt idx="536">
                  <c:v>40913</c:v>
                </c:pt>
                <c:pt idx="537">
                  <c:v>40914</c:v>
                </c:pt>
                <c:pt idx="538">
                  <c:v>40915</c:v>
                </c:pt>
                <c:pt idx="539">
                  <c:v>40916</c:v>
                </c:pt>
                <c:pt idx="540">
                  <c:v>40917</c:v>
                </c:pt>
                <c:pt idx="541">
                  <c:v>40918</c:v>
                </c:pt>
                <c:pt idx="542">
                  <c:v>40919</c:v>
                </c:pt>
                <c:pt idx="543">
                  <c:v>40920</c:v>
                </c:pt>
                <c:pt idx="544">
                  <c:v>40921</c:v>
                </c:pt>
                <c:pt idx="545">
                  <c:v>40922</c:v>
                </c:pt>
                <c:pt idx="546">
                  <c:v>40923</c:v>
                </c:pt>
                <c:pt idx="547">
                  <c:v>40924</c:v>
                </c:pt>
                <c:pt idx="548">
                  <c:v>40925</c:v>
                </c:pt>
                <c:pt idx="549">
                  <c:v>40926</c:v>
                </c:pt>
                <c:pt idx="550">
                  <c:v>40927</c:v>
                </c:pt>
                <c:pt idx="551">
                  <c:v>40928</c:v>
                </c:pt>
                <c:pt idx="552">
                  <c:v>40929</c:v>
                </c:pt>
                <c:pt idx="553">
                  <c:v>40930</c:v>
                </c:pt>
                <c:pt idx="554">
                  <c:v>40931</c:v>
                </c:pt>
                <c:pt idx="555">
                  <c:v>40932</c:v>
                </c:pt>
                <c:pt idx="556">
                  <c:v>40933</c:v>
                </c:pt>
                <c:pt idx="557">
                  <c:v>40934</c:v>
                </c:pt>
                <c:pt idx="558">
                  <c:v>40935</c:v>
                </c:pt>
                <c:pt idx="559">
                  <c:v>40936</c:v>
                </c:pt>
                <c:pt idx="560">
                  <c:v>40937</c:v>
                </c:pt>
                <c:pt idx="561">
                  <c:v>40938</c:v>
                </c:pt>
                <c:pt idx="562">
                  <c:v>40939</c:v>
                </c:pt>
                <c:pt idx="563">
                  <c:v>40940</c:v>
                </c:pt>
                <c:pt idx="564">
                  <c:v>40941</c:v>
                </c:pt>
                <c:pt idx="565">
                  <c:v>40942</c:v>
                </c:pt>
                <c:pt idx="566">
                  <c:v>40943</c:v>
                </c:pt>
                <c:pt idx="567">
                  <c:v>40944</c:v>
                </c:pt>
                <c:pt idx="568">
                  <c:v>40945</c:v>
                </c:pt>
                <c:pt idx="569">
                  <c:v>40946</c:v>
                </c:pt>
                <c:pt idx="570">
                  <c:v>40947</c:v>
                </c:pt>
                <c:pt idx="571">
                  <c:v>40948</c:v>
                </c:pt>
                <c:pt idx="572">
                  <c:v>40949</c:v>
                </c:pt>
                <c:pt idx="573">
                  <c:v>40950</c:v>
                </c:pt>
                <c:pt idx="574">
                  <c:v>40951</c:v>
                </c:pt>
                <c:pt idx="575">
                  <c:v>40952</c:v>
                </c:pt>
                <c:pt idx="576">
                  <c:v>40953</c:v>
                </c:pt>
                <c:pt idx="577">
                  <c:v>40954</c:v>
                </c:pt>
                <c:pt idx="578">
                  <c:v>40955</c:v>
                </c:pt>
                <c:pt idx="579">
                  <c:v>40956</c:v>
                </c:pt>
                <c:pt idx="580">
                  <c:v>40957</c:v>
                </c:pt>
                <c:pt idx="581">
                  <c:v>40958</c:v>
                </c:pt>
                <c:pt idx="582">
                  <c:v>40959</c:v>
                </c:pt>
                <c:pt idx="583">
                  <c:v>40960</c:v>
                </c:pt>
                <c:pt idx="584">
                  <c:v>40961</c:v>
                </c:pt>
                <c:pt idx="585">
                  <c:v>40962</c:v>
                </c:pt>
                <c:pt idx="586">
                  <c:v>40963</c:v>
                </c:pt>
                <c:pt idx="587">
                  <c:v>40964</c:v>
                </c:pt>
                <c:pt idx="588">
                  <c:v>40965</c:v>
                </c:pt>
                <c:pt idx="589">
                  <c:v>40966</c:v>
                </c:pt>
                <c:pt idx="590">
                  <c:v>40967</c:v>
                </c:pt>
                <c:pt idx="591">
                  <c:v>40968</c:v>
                </c:pt>
                <c:pt idx="592">
                  <c:v>40969</c:v>
                </c:pt>
                <c:pt idx="593">
                  <c:v>40970</c:v>
                </c:pt>
                <c:pt idx="594">
                  <c:v>40971</c:v>
                </c:pt>
                <c:pt idx="595">
                  <c:v>40972</c:v>
                </c:pt>
                <c:pt idx="596">
                  <c:v>40973</c:v>
                </c:pt>
                <c:pt idx="597">
                  <c:v>40974</c:v>
                </c:pt>
                <c:pt idx="598">
                  <c:v>40975</c:v>
                </c:pt>
                <c:pt idx="599">
                  <c:v>40976</c:v>
                </c:pt>
                <c:pt idx="600">
                  <c:v>40977</c:v>
                </c:pt>
                <c:pt idx="601">
                  <c:v>40978</c:v>
                </c:pt>
                <c:pt idx="602">
                  <c:v>40979</c:v>
                </c:pt>
                <c:pt idx="603">
                  <c:v>40980</c:v>
                </c:pt>
                <c:pt idx="604">
                  <c:v>40981</c:v>
                </c:pt>
                <c:pt idx="605">
                  <c:v>40982</c:v>
                </c:pt>
                <c:pt idx="606">
                  <c:v>40983</c:v>
                </c:pt>
                <c:pt idx="607">
                  <c:v>40984</c:v>
                </c:pt>
                <c:pt idx="608">
                  <c:v>40985</c:v>
                </c:pt>
                <c:pt idx="609">
                  <c:v>40986</c:v>
                </c:pt>
                <c:pt idx="610">
                  <c:v>40987</c:v>
                </c:pt>
                <c:pt idx="611">
                  <c:v>40988</c:v>
                </c:pt>
                <c:pt idx="612">
                  <c:v>40989</c:v>
                </c:pt>
                <c:pt idx="613">
                  <c:v>40990</c:v>
                </c:pt>
                <c:pt idx="614">
                  <c:v>40991</c:v>
                </c:pt>
                <c:pt idx="615">
                  <c:v>40992</c:v>
                </c:pt>
                <c:pt idx="616">
                  <c:v>40993</c:v>
                </c:pt>
                <c:pt idx="617">
                  <c:v>40994</c:v>
                </c:pt>
                <c:pt idx="618">
                  <c:v>40995</c:v>
                </c:pt>
                <c:pt idx="619">
                  <c:v>40996</c:v>
                </c:pt>
                <c:pt idx="620">
                  <c:v>40997</c:v>
                </c:pt>
                <c:pt idx="621">
                  <c:v>40998</c:v>
                </c:pt>
                <c:pt idx="622">
                  <c:v>40999</c:v>
                </c:pt>
                <c:pt idx="623">
                  <c:v>41000</c:v>
                </c:pt>
                <c:pt idx="624">
                  <c:v>41001</c:v>
                </c:pt>
                <c:pt idx="625">
                  <c:v>41002</c:v>
                </c:pt>
                <c:pt idx="626">
                  <c:v>41003</c:v>
                </c:pt>
                <c:pt idx="627">
                  <c:v>41004</c:v>
                </c:pt>
                <c:pt idx="628">
                  <c:v>41005</c:v>
                </c:pt>
                <c:pt idx="629">
                  <c:v>41006</c:v>
                </c:pt>
                <c:pt idx="630">
                  <c:v>41007</c:v>
                </c:pt>
                <c:pt idx="631">
                  <c:v>41008</c:v>
                </c:pt>
                <c:pt idx="632">
                  <c:v>41009</c:v>
                </c:pt>
                <c:pt idx="633">
                  <c:v>41010</c:v>
                </c:pt>
                <c:pt idx="634">
                  <c:v>41011</c:v>
                </c:pt>
                <c:pt idx="635">
                  <c:v>41012</c:v>
                </c:pt>
                <c:pt idx="636">
                  <c:v>41013</c:v>
                </c:pt>
                <c:pt idx="637">
                  <c:v>41014</c:v>
                </c:pt>
                <c:pt idx="638">
                  <c:v>41015</c:v>
                </c:pt>
                <c:pt idx="639">
                  <c:v>41016</c:v>
                </c:pt>
                <c:pt idx="640">
                  <c:v>41017</c:v>
                </c:pt>
                <c:pt idx="641">
                  <c:v>41018</c:v>
                </c:pt>
                <c:pt idx="642">
                  <c:v>41019</c:v>
                </c:pt>
                <c:pt idx="643">
                  <c:v>41020</c:v>
                </c:pt>
                <c:pt idx="644">
                  <c:v>41021</c:v>
                </c:pt>
                <c:pt idx="645">
                  <c:v>41022</c:v>
                </c:pt>
                <c:pt idx="646">
                  <c:v>41023</c:v>
                </c:pt>
                <c:pt idx="647">
                  <c:v>41024</c:v>
                </c:pt>
                <c:pt idx="648">
                  <c:v>41025</c:v>
                </c:pt>
                <c:pt idx="649">
                  <c:v>41026</c:v>
                </c:pt>
                <c:pt idx="650">
                  <c:v>41027</c:v>
                </c:pt>
                <c:pt idx="651">
                  <c:v>41028</c:v>
                </c:pt>
                <c:pt idx="652">
                  <c:v>41029</c:v>
                </c:pt>
                <c:pt idx="653">
                  <c:v>41030</c:v>
                </c:pt>
                <c:pt idx="654">
                  <c:v>41031</c:v>
                </c:pt>
                <c:pt idx="655">
                  <c:v>41032</c:v>
                </c:pt>
                <c:pt idx="656">
                  <c:v>41033</c:v>
                </c:pt>
                <c:pt idx="657">
                  <c:v>41034</c:v>
                </c:pt>
                <c:pt idx="658">
                  <c:v>41035</c:v>
                </c:pt>
                <c:pt idx="659">
                  <c:v>41036</c:v>
                </c:pt>
                <c:pt idx="660">
                  <c:v>41037</c:v>
                </c:pt>
                <c:pt idx="661">
                  <c:v>41038</c:v>
                </c:pt>
                <c:pt idx="662">
                  <c:v>41039</c:v>
                </c:pt>
                <c:pt idx="663">
                  <c:v>41040</c:v>
                </c:pt>
                <c:pt idx="664">
                  <c:v>41041</c:v>
                </c:pt>
                <c:pt idx="665">
                  <c:v>41042</c:v>
                </c:pt>
                <c:pt idx="666">
                  <c:v>41043</c:v>
                </c:pt>
                <c:pt idx="667">
                  <c:v>41044</c:v>
                </c:pt>
                <c:pt idx="668">
                  <c:v>41045</c:v>
                </c:pt>
                <c:pt idx="669">
                  <c:v>41046</c:v>
                </c:pt>
                <c:pt idx="670">
                  <c:v>41047</c:v>
                </c:pt>
                <c:pt idx="671">
                  <c:v>41048</c:v>
                </c:pt>
                <c:pt idx="672">
                  <c:v>41049</c:v>
                </c:pt>
                <c:pt idx="673">
                  <c:v>41050</c:v>
                </c:pt>
                <c:pt idx="674">
                  <c:v>41051</c:v>
                </c:pt>
                <c:pt idx="675">
                  <c:v>41052</c:v>
                </c:pt>
                <c:pt idx="676">
                  <c:v>41053</c:v>
                </c:pt>
                <c:pt idx="677">
                  <c:v>41054</c:v>
                </c:pt>
                <c:pt idx="678">
                  <c:v>41055</c:v>
                </c:pt>
                <c:pt idx="679">
                  <c:v>41056</c:v>
                </c:pt>
                <c:pt idx="680">
                  <c:v>41057</c:v>
                </c:pt>
                <c:pt idx="681">
                  <c:v>41058</c:v>
                </c:pt>
                <c:pt idx="682">
                  <c:v>41059</c:v>
                </c:pt>
                <c:pt idx="683">
                  <c:v>41060</c:v>
                </c:pt>
                <c:pt idx="684">
                  <c:v>41061</c:v>
                </c:pt>
                <c:pt idx="685">
                  <c:v>41062</c:v>
                </c:pt>
                <c:pt idx="686">
                  <c:v>41063</c:v>
                </c:pt>
                <c:pt idx="687">
                  <c:v>41064</c:v>
                </c:pt>
                <c:pt idx="688">
                  <c:v>41065</c:v>
                </c:pt>
                <c:pt idx="689">
                  <c:v>41066</c:v>
                </c:pt>
                <c:pt idx="690">
                  <c:v>41067</c:v>
                </c:pt>
                <c:pt idx="691">
                  <c:v>41068</c:v>
                </c:pt>
                <c:pt idx="692">
                  <c:v>41069</c:v>
                </c:pt>
                <c:pt idx="693">
                  <c:v>41070</c:v>
                </c:pt>
                <c:pt idx="694">
                  <c:v>41071</c:v>
                </c:pt>
                <c:pt idx="695">
                  <c:v>41072</c:v>
                </c:pt>
                <c:pt idx="696">
                  <c:v>41073</c:v>
                </c:pt>
                <c:pt idx="697">
                  <c:v>41074</c:v>
                </c:pt>
                <c:pt idx="698">
                  <c:v>41075</c:v>
                </c:pt>
                <c:pt idx="699">
                  <c:v>41076</c:v>
                </c:pt>
                <c:pt idx="700">
                  <c:v>41077</c:v>
                </c:pt>
                <c:pt idx="701">
                  <c:v>41078</c:v>
                </c:pt>
                <c:pt idx="702">
                  <c:v>41079</c:v>
                </c:pt>
                <c:pt idx="703">
                  <c:v>41080</c:v>
                </c:pt>
                <c:pt idx="704">
                  <c:v>41081</c:v>
                </c:pt>
                <c:pt idx="705">
                  <c:v>41082</c:v>
                </c:pt>
                <c:pt idx="706">
                  <c:v>41083</c:v>
                </c:pt>
                <c:pt idx="707">
                  <c:v>41084</c:v>
                </c:pt>
                <c:pt idx="708">
                  <c:v>41085</c:v>
                </c:pt>
                <c:pt idx="709">
                  <c:v>41086</c:v>
                </c:pt>
                <c:pt idx="710">
                  <c:v>41087</c:v>
                </c:pt>
                <c:pt idx="711">
                  <c:v>41088</c:v>
                </c:pt>
                <c:pt idx="712">
                  <c:v>41089</c:v>
                </c:pt>
                <c:pt idx="713">
                  <c:v>41090</c:v>
                </c:pt>
                <c:pt idx="714">
                  <c:v>41091</c:v>
                </c:pt>
                <c:pt idx="715">
                  <c:v>41092</c:v>
                </c:pt>
                <c:pt idx="716">
                  <c:v>41093</c:v>
                </c:pt>
                <c:pt idx="717">
                  <c:v>41094</c:v>
                </c:pt>
                <c:pt idx="718">
                  <c:v>41095</c:v>
                </c:pt>
                <c:pt idx="719">
                  <c:v>41096</c:v>
                </c:pt>
                <c:pt idx="720">
                  <c:v>41097</c:v>
                </c:pt>
                <c:pt idx="721">
                  <c:v>41098</c:v>
                </c:pt>
                <c:pt idx="722">
                  <c:v>41099</c:v>
                </c:pt>
                <c:pt idx="723">
                  <c:v>41100</c:v>
                </c:pt>
                <c:pt idx="724">
                  <c:v>41101</c:v>
                </c:pt>
                <c:pt idx="725">
                  <c:v>41102</c:v>
                </c:pt>
                <c:pt idx="726">
                  <c:v>41103</c:v>
                </c:pt>
                <c:pt idx="727">
                  <c:v>41104</c:v>
                </c:pt>
                <c:pt idx="728">
                  <c:v>41105</c:v>
                </c:pt>
                <c:pt idx="729">
                  <c:v>41106</c:v>
                </c:pt>
                <c:pt idx="730">
                  <c:v>41107</c:v>
                </c:pt>
                <c:pt idx="731">
                  <c:v>41108</c:v>
                </c:pt>
                <c:pt idx="732">
                  <c:v>41109</c:v>
                </c:pt>
                <c:pt idx="733">
                  <c:v>41110</c:v>
                </c:pt>
                <c:pt idx="734">
                  <c:v>41111</c:v>
                </c:pt>
                <c:pt idx="735">
                  <c:v>41112</c:v>
                </c:pt>
                <c:pt idx="736">
                  <c:v>41113</c:v>
                </c:pt>
                <c:pt idx="737">
                  <c:v>41114</c:v>
                </c:pt>
                <c:pt idx="738">
                  <c:v>41115</c:v>
                </c:pt>
                <c:pt idx="739">
                  <c:v>41116</c:v>
                </c:pt>
                <c:pt idx="740">
                  <c:v>41117</c:v>
                </c:pt>
                <c:pt idx="741">
                  <c:v>41118</c:v>
                </c:pt>
                <c:pt idx="742">
                  <c:v>41119</c:v>
                </c:pt>
                <c:pt idx="743">
                  <c:v>41120</c:v>
                </c:pt>
                <c:pt idx="744">
                  <c:v>41121</c:v>
                </c:pt>
                <c:pt idx="745">
                  <c:v>41122</c:v>
                </c:pt>
                <c:pt idx="746">
                  <c:v>41123</c:v>
                </c:pt>
                <c:pt idx="747">
                  <c:v>41124</c:v>
                </c:pt>
                <c:pt idx="748">
                  <c:v>41125</c:v>
                </c:pt>
                <c:pt idx="749">
                  <c:v>41126</c:v>
                </c:pt>
                <c:pt idx="750">
                  <c:v>41127</c:v>
                </c:pt>
                <c:pt idx="751">
                  <c:v>41128</c:v>
                </c:pt>
                <c:pt idx="752">
                  <c:v>41129</c:v>
                </c:pt>
                <c:pt idx="753">
                  <c:v>41130</c:v>
                </c:pt>
                <c:pt idx="754">
                  <c:v>41131</c:v>
                </c:pt>
                <c:pt idx="755">
                  <c:v>41132</c:v>
                </c:pt>
                <c:pt idx="756">
                  <c:v>41133</c:v>
                </c:pt>
                <c:pt idx="757">
                  <c:v>41134</c:v>
                </c:pt>
                <c:pt idx="758">
                  <c:v>41135</c:v>
                </c:pt>
                <c:pt idx="759">
                  <c:v>41136</c:v>
                </c:pt>
                <c:pt idx="760">
                  <c:v>41137</c:v>
                </c:pt>
                <c:pt idx="761">
                  <c:v>41138</c:v>
                </c:pt>
                <c:pt idx="762">
                  <c:v>41139</c:v>
                </c:pt>
                <c:pt idx="763">
                  <c:v>41140</c:v>
                </c:pt>
                <c:pt idx="764">
                  <c:v>41141</c:v>
                </c:pt>
                <c:pt idx="765">
                  <c:v>41142</c:v>
                </c:pt>
                <c:pt idx="766">
                  <c:v>41143</c:v>
                </c:pt>
                <c:pt idx="767">
                  <c:v>41144</c:v>
                </c:pt>
                <c:pt idx="768">
                  <c:v>41145</c:v>
                </c:pt>
                <c:pt idx="769">
                  <c:v>41146</c:v>
                </c:pt>
                <c:pt idx="770">
                  <c:v>41147</c:v>
                </c:pt>
                <c:pt idx="771">
                  <c:v>41148</c:v>
                </c:pt>
                <c:pt idx="772">
                  <c:v>41149</c:v>
                </c:pt>
                <c:pt idx="773">
                  <c:v>41150</c:v>
                </c:pt>
                <c:pt idx="774">
                  <c:v>41151</c:v>
                </c:pt>
                <c:pt idx="775">
                  <c:v>41152</c:v>
                </c:pt>
                <c:pt idx="776">
                  <c:v>41153</c:v>
                </c:pt>
                <c:pt idx="777">
                  <c:v>41154</c:v>
                </c:pt>
                <c:pt idx="778">
                  <c:v>41155</c:v>
                </c:pt>
                <c:pt idx="779">
                  <c:v>41156</c:v>
                </c:pt>
                <c:pt idx="780">
                  <c:v>41157</c:v>
                </c:pt>
                <c:pt idx="781">
                  <c:v>41158</c:v>
                </c:pt>
                <c:pt idx="782">
                  <c:v>41159</c:v>
                </c:pt>
                <c:pt idx="783">
                  <c:v>41160</c:v>
                </c:pt>
                <c:pt idx="784">
                  <c:v>41161</c:v>
                </c:pt>
                <c:pt idx="785">
                  <c:v>41162</c:v>
                </c:pt>
                <c:pt idx="786">
                  <c:v>41163</c:v>
                </c:pt>
                <c:pt idx="787">
                  <c:v>41164</c:v>
                </c:pt>
                <c:pt idx="788">
                  <c:v>41165</c:v>
                </c:pt>
                <c:pt idx="789">
                  <c:v>41166</c:v>
                </c:pt>
                <c:pt idx="790">
                  <c:v>41167</c:v>
                </c:pt>
                <c:pt idx="791">
                  <c:v>41168</c:v>
                </c:pt>
                <c:pt idx="792">
                  <c:v>41169</c:v>
                </c:pt>
                <c:pt idx="793">
                  <c:v>41170</c:v>
                </c:pt>
                <c:pt idx="794">
                  <c:v>41171</c:v>
                </c:pt>
                <c:pt idx="795">
                  <c:v>41172</c:v>
                </c:pt>
                <c:pt idx="796">
                  <c:v>41173</c:v>
                </c:pt>
                <c:pt idx="797">
                  <c:v>41174</c:v>
                </c:pt>
                <c:pt idx="798">
                  <c:v>41175</c:v>
                </c:pt>
                <c:pt idx="799">
                  <c:v>41176</c:v>
                </c:pt>
                <c:pt idx="800">
                  <c:v>41177</c:v>
                </c:pt>
                <c:pt idx="801">
                  <c:v>41178</c:v>
                </c:pt>
                <c:pt idx="802">
                  <c:v>41179</c:v>
                </c:pt>
                <c:pt idx="803">
                  <c:v>41180</c:v>
                </c:pt>
                <c:pt idx="804">
                  <c:v>41181</c:v>
                </c:pt>
                <c:pt idx="805">
                  <c:v>41182</c:v>
                </c:pt>
                <c:pt idx="806">
                  <c:v>41183</c:v>
                </c:pt>
                <c:pt idx="807">
                  <c:v>41184</c:v>
                </c:pt>
                <c:pt idx="808">
                  <c:v>41185</c:v>
                </c:pt>
                <c:pt idx="809">
                  <c:v>41186</c:v>
                </c:pt>
                <c:pt idx="810">
                  <c:v>41187</c:v>
                </c:pt>
                <c:pt idx="811">
                  <c:v>41188</c:v>
                </c:pt>
                <c:pt idx="812">
                  <c:v>41189</c:v>
                </c:pt>
                <c:pt idx="813">
                  <c:v>41190</c:v>
                </c:pt>
                <c:pt idx="814">
                  <c:v>41191</c:v>
                </c:pt>
                <c:pt idx="815">
                  <c:v>41192</c:v>
                </c:pt>
                <c:pt idx="816">
                  <c:v>41193</c:v>
                </c:pt>
                <c:pt idx="817">
                  <c:v>41194</c:v>
                </c:pt>
                <c:pt idx="818">
                  <c:v>41195</c:v>
                </c:pt>
                <c:pt idx="819">
                  <c:v>41196</c:v>
                </c:pt>
                <c:pt idx="820">
                  <c:v>41197</c:v>
                </c:pt>
                <c:pt idx="821">
                  <c:v>41198</c:v>
                </c:pt>
                <c:pt idx="822">
                  <c:v>41199</c:v>
                </c:pt>
                <c:pt idx="823">
                  <c:v>41200</c:v>
                </c:pt>
                <c:pt idx="824">
                  <c:v>41201</c:v>
                </c:pt>
                <c:pt idx="825">
                  <c:v>41202</c:v>
                </c:pt>
                <c:pt idx="826">
                  <c:v>41203</c:v>
                </c:pt>
                <c:pt idx="827">
                  <c:v>41204</c:v>
                </c:pt>
                <c:pt idx="828">
                  <c:v>41205</c:v>
                </c:pt>
                <c:pt idx="829">
                  <c:v>41206</c:v>
                </c:pt>
                <c:pt idx="830">
                  <c:v>41207</c:v>
                </c:pt>
                <c:pt idx="831">
                  <c:v>41208</c:v>
                </c:pt>
                <c:pt idx="832">
                  <c:v>41209</c:v>
                </c:pt>
                <c:pt idx="833">
                  <c:v>41210</c:v>
                </c:pt>
                <c:pt idx="834">
                  <c:v>41211</c:v>
                </c:pt>
                <c:pt idx="835">
                  <c:v>41212</c:v>
                </c:pt>
                <c:pt idx="836">
                  <c:v>41213</c:v>
                </c:pt>
                <c:pt idx="837">
                  <c:v>41214</c:v>
                </c:pt>
                <c:pt idx="838">
                  <c:v>41215</c:v>
                </c:pt>
                <c:pt idx="839">
                  <c:v>41216</c:v>
                </c:pt>
                <c:pt idx="840">
                  <c:v>41217</c:v>
                </c:pt>
                <c:pt idx="841">
                  <c:v>41218</c:v>
                </c:pt>
                <c:pt idx="842">
                  <c:v>41219</c:v>
                </c:pt>
                <c:pt idx="843">
                  <c:v>41220</c:v>
                </c:pt>
                <c:pt idx="844">
                  <c:v>41221</c:v>
                </c:pt>
                <c:pt idx="845">
                  <c:v>41222</c:v>
                </c:pt>
                <c:pt idx="846">
                  <c:v>41223</c:v>
                </c:pt>
                <c:pt idx="847">
                  <c:v>41224</c:v>
                </c:pt>
                <c:pt idx="848">
                  <c:v>41225</c:v>
                </c:pt>
                <c:pt idx="849">
                  <c:v>41226</c:v>
                </c:pt>
                <c:pt idx="850">
                  <c:v>41227</c:v>
                </c:pt>
                <c:pt idx="851">
                  <c:v>41228</c:v>
                </c:pt>
                <c:pt idx="852">
                  <c:v>41229</c:v>
                </c:pt>
                <c:pt idx="853">
                  <c:v>41230</c:v>
                </c:pt>
                <c:pt idx="854">
                  <c:v>41231</c:v>
                </c:pt>
                <c:pt idx="855">
                  <c:v>41232</c:v>
                </c:pt>
                <c:pt idx="856">
                  <c:v>41233</c:v>
                </c:pt>
                <c:pt idx="857">
                  <c:v>41234</c:v>
                </c:pt>
                <c:pt idx="858">
                  <c:v>41235</c:v>
                </c:pt>
                <c:pt idx="859">
                  <c:v>41236</c:v>
                </c:pt>
                <c:pt idx="860">
                  <c:v>41237</c:v>
                </c:pt>
                <c:pt idx="861">
                  <c:v>41238</c:v>
                </c:pt>
                <c:pt idx="862">
                  <c:v>41239</c:v>
                </c:pt>
                <c:pt idx="863">
                  <c:v>41240</c:v>
                </c:pt>
                <c:pt idx="864">
                  <c:v>41241</c:v>
                </c:pt>
                <c:pt idx="865">
                  <c:v>41242</c:v>
                </c:pt>
                <c:pt idx="866">
                  <c:v>41243</c:v>
                </c:pt>
                <c:pt idx="867">
                  <c:v>41244</c:v>
                </c:pt>
                <c:pt idx="868">
                  <c:v>41245</c:v>
                </c:pt>
                <c:pt idx="869">
                  <c:v>41246</c:v>
                </c:pt>
                <c:pt idx="870">
                  <c:v>41247</c:v>
                </c:pt>
                <c:pt idx="871">
                  <c:v>41248</c:v>
                </c:pt>
                <c:pt idx="872">
                  <c:v>41249</c:v>
                </c:pt>
                <c:pt idx="873">
                  <c:v>41250</c:v>
                </c:pt>
                <c:pt idx="874">
                  <c:v>41251</c:v>
                </c:pt>
                <c:pt idx="875">
                  <c:v>41252</c:v>
                </c:pt>
                <c:pt idx="876">
                  <c:v>41253</c:v>
                </c:pt>
                <c:pt idx="877">
                  <c:v>41254</c:v>
                </c:pt>
                <c:pt idx="878">
                  <c:v>41255</c:v>
                </c:pt>
                <c:pt idx="879">
                  <c:v>41256</c:v>
                </c:pt>
                <c:pt idx="880">
                  <c:v>41257</c:v>
                </c:pt>
                <c:pt idx="881">
                  <c:v>41258</c:v>
                </c:pt>
                <c:pt idx="882">
                  <c:v>41259</c:v>
                </c:pt>
                <c:pt idx="883">
                  <c:v>41260</c:v>
                </c:pt>
                <c:pt idx="884">
                  <c:v>41261</c:v>
                </c:pt>
                <c:pt idx="885">
                  <c:v>41262</c:v>
                </c:pt>
                <c:pt idx="886">
                  <c:v>41263</c:v>
                </c:pt>
                <c:pt idx="887">
                  <c:v>41264</c:v>
                </c:pt>
                <c:pt idx="888">
                  <c:v>41265</c:v>
                </c:pt>
                <c:pt idx="889">
                  <c:v>41266</c:v>
                </c:pt>
                <c:pt idx="890">
                  <c:v>41267</c:v>
                </c:pt>
                <c:pt idx="891">
                  <c:v>41268</c:v>
                </c:pt>
                <c:pt idx="892">
                  <c:v>41269</c:v>
                </c:pt>
                <c:pt idx="893">
                  <c:v>41270</c:v>
                </c:pt>
                <c:pt idx="894">
                  <c:v>41271</c:v>
                </c:pt>
                <c:pt idx="895">
                  <c:v>41272</c:v>
                </c:pt>
                <c:pt idx="896">
                  <c:v>41273</c:v>
                </c:pt>
                <c:pt idx="897">
                  <c:v>41274</c:v>
                </c:pt>
                <c:pt idx="898">
                  <c:v>41275</c:v>
                </c:pt>
                <c:pt idx="899">
                  <c:v>41276</c:v>
                </c:pt>
                <c:pt idx="900">
                  <c:v>41277</c:v>
                </c:pt>
                <c:pt idx="901">
                  <c:v>41278</c:v>
                </c:pt>
                <c:pt idx="902">
                  <c:v>41279</c:v>
                </c:pt>
                <c:pt idx="903">
                  <c:v>41280</c:v>
                </c:pt>
                <c:pt idx="904">
                  <c:v>41281</c:v>
                </c:pt>
                <c:pt idx="905">
                  <c:v>41282</c:v>
                </c:pt>
                <c:pt idx="906">
                  <c:v>41283</c:v>
                </c:pt>
                <c:pt idx="907">
                  <c:v>41284</c:v>
                </c:pt>
                <c:pt idx="908">
                  <c:v>41285</c:v>
                </c:pt>
                <c:pt idx="909">
                  <c:v>41286</c:v>
                </c:pt>
                <c:pt idx="910">
                  <c:v>41287</c:v>
                </c:pt>
                <c:pt idx="911">
                  <c:v>41288</c:v>
                </c:pt>
                <c:pt idx="912">
                  <c:v>41289</c:v>
                </c:pt>
                <c:pt idx="913">
                  <c:v>41290</c:v>
                </c:pt>
                <c:pt idx="914">
                  <c:v>41291</c:v>
                </c:pt>
                <c:pt idx="915">
                  <c:v>41292</c:v>
                </c:pt>
                <c:pt idx="916">
                  <c:v>41293</c:v>
                </c:pt>
                <c:pt idx="917">
                  <c:v>41294</c:v>
                </c:pt>
                <c:pt idx="918">
                  <c:v>41295</c:v>
                </c:pt>
                <c:pt idx="919">
                  <c:v>41296</c:v>
                </c:pt>
                <c:pt idx="920">
                  <c:v>41297</c:v>
                </c:pt>
                <c:pt idx="921">
                  <c:v>41298</c:v>
                </c:pt>
                <c:pt idx="922">
                  <c:v>41299</c:v>
                </c:pt>
                <c:pt idx="923">
                  <c:v>41300</c:v>
                </c:pt>
                <c:pt idx="924">
                  <c:v>41301</c:v>
                </c:pt>
                <c:pt idx="925">
                  <c:v>41302</c:v>
                </c:pt>
                <c:pt idx="926">
                  <c:v>41303</c:v>
                </c:pt>
                <c:pt idx="927">
                  <c:v>41304</c:v>
                </c:pt>
                <c:pt idx="928">
                  <c:v>41305</c:v>
                </c:pt>
                <c:pt idx="929">
                  <c:v>41306</c:v>
                </c:pt>
                <c:pt idx="930">
                  <c:v>41307</c:v>
                </c:pt>
                <c:pt idx="931">
                  <c:v>41308</c:v>
                </c:pt>
                <c:pt idx="932">
                  <c:v>41309</c:v>
                </c:pt>
                <c:pt idx="933">
                  <c:v>41310</c:v>
                </c:pt>
                <c:pt idx="934">
                  <c:v>41311</c:v>
                </c:pt>
                <c:pt idx="935">
                  <c:v>41312</c:v>
                </c:pt>
                <c:pt idx="936">
                  <c:v>41313</c:v>
                </c:pt>
                <c:pt idx="937">
                  <c:v>41314</c:v>
                </c:pt>
                <c:pt idx="938">
                  <c:v>41315</c:v>
                </c:pt>
                <c:pt idx="939">
                  <c:v>41316</c:v>
                </c:pt>
                <c:pt idx="940">
                  <c:v>41317</c:v>
                </c:pt>
                <c:pt idx="941">
                  <c:v>41318</c:v>
                </c:pt>
                <c:pt idx="942">
                  <c:v>41319</c:v>
                </c:pt>
                <c:pt idx="943">
                  <c:v>41320</c:v>
                </c:pt>
                <c:pt idx="944">
                  <c:v>41321</c:v>
                </c:pt>
                <c:pt idx="945">
                  <c:v>41322</c:v>
                </c:pt>
                <c:pt idx="946">
                  <c:v>41323</c:v>
                </c:pt>
                <c:pt idx="947">
                  <c:v>41324</c:v>
                </c:pt>
                <c:pt idx="948">
                  <c:v>41325</c:v>
                </c:pt>
                <c:pt idx="949">
                  <c:v>41326</c:v>
                </c:pt>
                <c:pt idx="950">
                  <c:v>41327</c:v>
                </c:pt>
                <c:pt idx="951">
                  <c:v>41328</c:v>
                </c:pt>
                <c:pt idx="952">
                  <c:v>41329</c:v>
                </c:pt>
                <c:pt idx="953">
                  <c:v>41330</c:v>
                </c:pt>
                <c:pt idx="954">
                  <c:v>41331</c:v>
                </c:pt>
                <c:pt idx="955">
                  <c:v>41332</c:v>
                </c:pt>
                <c:pt idx="956">
                  <c:v>41333</c:v>
                </c:pt>
                <c:pt idx="957">
                  <c:v>41334</c:v>
                </c:pt>
                <c:pt idx="958">
                  <c:v>41335</c:v>
                </c:pt>
                <c:pt idx="959">
                  <c:v>41336</c:v>
                </c:pt>
                <c:pt idx="960">
                  <c:v>41337</c:v>
                </c:pt>
                <c:pt idx="961">
                  <c:v>41338</c:v>
                </c:pt>
                <c:pt idx="962">
                  <c:v>41339</c:v>
                </c:pt>
                <c:pt idx="963">
                  <c:v>41340</c:v>
                </c:pt>
                <c:pt idx="964">
                  <c:v>41341</c:v>
                </c:pt>
                <c:pt idx="965">
                  <c:v>41342</c:v>
                </c:pt>
                <c:pt idx="966">
                  <c:v>41343</c:v>
                </c:pt>
                <c:pt idx="967">
                  <c:v>41344</c:v>
                </c:pt>
                <c:pt idx="968">
                  <c:v>41345</c:v>
                </c:pt>
                <c:pt idx="969">
                  <c:v>41346</c:v>
                </c:pt>
                <c:pt idx="970">
                  <c:v>41347</c:v>
                </c:pt>
                <c:pt idx="971">
                  <c:v>41348</c:v>
                </c:pt>
                <c:pt idx="972">
                  <c:v>41349</c:v>
                </c:pt>
                <c:pt idx="973">
                  <c:v>41350</c:v>
                </c:pt>
                <c:pt idx="974">
                  <c:v>41351</c:v>
                </c:pt>
                <c:pt idx="975">
                  <c:v>41352</c:v>
                </c:pt>
                <c:pt idx="976">
                  <c:v>41353</c:v>
                </c:pt>
                <c:pt idx="977">
                  <c:v>41354</c:v>
                </c:pt>
                <c:pt idx="978">
                  <c:v>41355</c:v>
                </c:pt>
                <c:pt idx="979">
                  <c:v>41356</c:v>
                </c:pt>
                <c:pt idx="980">
                  <c:v>41357</c:v>
                </c:pt>
                <c:pt idx="981">
                  <c:v>41358</c:v>
                </c:pt>
                <c:pt idx="982">
                  <c:v>41359</c:v>
                </c:pt>
                <c:pt idx="983">
                  <c:v>41360</c:v>
                </c:pt>
                <c:pt idx="984">
                  <c:v>41361</c:v>
                </c:pt>
                <c:pt idx="985">
                  <c:v>41362</c:v>
                </c:pt>
                <c:pt idx="986">
                  <c:v>41363</c:v>
                </c:pt>
                <c:pt idx="987">
                  <c:v>41364</c:v>
                </c:pt>
                <c:pt idx="988">
                  <c:v>41365</c:v>
                </c:pt>
                <c:pt idx="989">
                  <c:v>41366</c:v>
                </c:pt>
                <c:pt idx="990">
                  <c:v>41367</c:v>
                </c:pt>
                <c:pt idx="991">
                  <c:v>41368</c:v>
                </c:pt>
                <c:pt idx="992">
                  <c:v>41369</c:v>
                </c:pt>
                <c:pt idx="993">
                  <c:v>41370</c:v>
                </c:pt>
                <c:pt idx="994">
                  <c:v>41371</c:v>
                </c:pt>
                <c:pt idx="995">
                  <c:v>41372</c:v>
                </c:pt>
                <c:pt idx="996">
                  <c:v>41373</c:v>
                </c:pt>
                <c:pt idx="997">
                  <c:v>41374</c:v>
                </c:pt>
                <c:pt idx="998">
                  <c:v>41375</c:v>
                </c:pt>
                <c:pt idx="999">
                  <c:v>41376</c:v>
                </c:pt>
                <c:pt idx="1000">
                  <c:v>41377</c:v>
                </c:pt>
                <c:pt idx="1001">
                  <c:v>41378</c:v>
                </c:pt>
                <c:pt idx="1002">
                  <c:v>41379</c:v>
                </c:pt>
                <c:pt idx="1003">
                  <c:v>41380</c:v>
                </c:pt>
                <c:pt idx="1004">
                  <c:v>41381</c:v>
                </c:pt>
                <c:pt idx="1005">
                  <c:v>41382</c:v>
                </c:pt>
                <c:pt idx="1006">
                  <c:v>41383</c:v>
                </c:pt>
                <c:pt idx="1007">
                  <c:v>41384</c:v>
                </c:pt>
                <c:pt idx="1008">
                  <c:v>41385</c:v>
                </c:pt>
                <c:pt idx="1009">
                  <c:v>41386</c:v>
                </c:pt>
                <c:pt idx="1010">
                  <c:v>41387</c:v>
                </c:pt>
                <c:pt idx="1011">
                  <c:v>41388</c:v>
                </c:pt>
                <c:pt idx="1012">
                  <c:v>41389</c:v>
                </c:pt>
                <c:pt idx="1013">
                  <c:v>41390</c:v>
                </c:pt>
                <c:pt idx="1014">
                  <c:v>41391</c:v>
                </c:pt>
                <c:pt idx="1015">
                  <c:v>41392</c:v>
                </c:pt>
                <c:pt idx="1016">
                  <c:v>41393</c:v>
                </c:pt>
                <c:pt idx="1017">
                  <c:v>41394</c:v>
                </c:pt>
                <c:pt idx="1018">
                  <c:v>41395</c:v>
                </c:pt>
                <c:pt idx="1019">
                  <c:v>41396</c:v>
                </c:pt>
                <c:pt idx="1020">
                  <c:v>41397</c:v>
                </c:pt>
                <c:pt idx="1021">
                  <c:v>41398</c:v>
                </c:pt>
                <c:pt idx="1022">
                  <c:v>41399</c:v>
                </c:pt>
                <c:pt idx="1023">
                  <c:v>41400</c:v>
                </c:pt>
                <c:pt idx="1024">
                  <c:v>41401</c:v>
                </c:pt>
                <c:pt idx="1025">
                  <c:v>41402</c:v>
                </c:pt>
                <c:pt idx="1026">
                  <c:v>41403</c:v>
                </c:pt>
                <c:pt idx="1027">
                  <c:v>41404</c:v>
                </c:pt>
                <c:pt idx="1028">
                  <c:v>41405</c:v>
                </c:pt>
                <c:pt idx="1029">
                  <c:v>41406</c:v>
                </c:pt>
                <c:pt idx="1030">
                  <c:v>41407</c:v>
                </c:pt>
                <c:pt idx="1031">
                  <c:v>41408</c:v>
                </c:pt>
                <c:pt idx="1032">
                  <c:v>41409</c:v>
                </c:pt>
                <c:pt idx="1033">
                  <c:v>41410</c:v>
                </c:pt>
                <c:pt idx="1034">
                  <c:v>41411</c:v>
                </c:pt>
                <c:pt idx="1035">
                  <c:v>41412</c:v>
                </c:pt>
                <c:pt idx="1036">
                  <c:v>41413</c:v>
                </c:pt>
                <c:pt idx="1037">
                  <c:v>41414</c:v>
                </c:pt>
                <c:pt idx="1038">
                  <c:v>41415</c:v>
                </c:pt>
                <c:pt idx="1039">
                  <c:v>41416</c:v>
                </c:pt>
                <c:pt idx="1040">
                  <c:v>41417</c:v>
                </c:pt>
                <c:pt idx="1041">
                  <c:v>41418</c:v>
                </c:pt>
                <c:pt idx="1042">
                  <c:v>41419</c:v>
                </c:pt>
                <c:pt idx="1043">
                  <c:v>41420</c:v>
                </c:pt>
                <c:pt idx="1044">
                  <c:v>41421</c:v>
                </c:pt>
                <c:pt idx="1045">
                  <c:v>41422</c:v>
                </c:pt>
                <c:pt idx="1046">
                  <c:v>41423</c:v>
                </c:pt>
                <c:pt idx="1047">
                  <c:v>41424</c:v>
                </c:pt>
                <c:pt idx="1048">
                  <c:v>41425</c:v>
                </c:pt>
                <c:pt idx="1049">
                  <c:v>41426</c:v>
                </c:pt>
                <c:pt idx="1050">
                  <c:v>41427</c:v>
                </c:pt>
                <c:pt idx="1051">
                  <c:v>41428</c:v>
                </c:pt>
                <c:pt idx="1052">
                  <c:v>41429</c:v>
                </c:pt>
                <c:pt idx="1053">
                  <c:v>41430</c:v>
                </c:pt>
                <c:pt idx="1054">
                  <c:v>41431</c:v>
                </c:pt>
                <c:pt idx="1055">
                  <c:v>41432</c:v>
                </c:pt>
                <c:pt idx="1056">
                  <c:v>41433</c:v>
                </c:pt>
                <c:pt idx="1057">
                  <c:v>41434</c:v>
                </c:pt>
                <c:pt idx="1058">
                  <c:v>41435</c:v>
                </c:pt>
                <c:pt idx="1059">
                  <c:v>41436</c:v>
                </c:pt>
                <c:pt idx="1060">
                  <c:v>41437</c:v>
                </c:pt>
                <c:pt idx="1061">
                  <c:v>41438</c:v>
                </c:pt>
                <c:pt idx="1062">
                  <c:v>41439</c:v>
                </c:pt>
                <c:pt idx="1063">
                  <c:v>41440</c:v>
                </c:pt>
                <c:pt idx="1064">
                  <c:v>41441</c:v>
                </c:pt>
                <c:pt idx="1065">
                  <c:v>41442</c:v>
                </c:pt>
                <c:pt idx="1066">
                  <c:v>41443</c:v>
                </c:pt>
                <c:pt idx="1067">
                  <c:v>41444</c:v>
                </c:pt>
                <c:pt idx="1068">
                  <c:v>41445</c:v>
                </c:pt>
                <c:pt idx="1069">
                  <c:v>41446</c:v>
                </c:pt>
                <c:pt idx="1070">
                  <c:v>41447</c:v>
                </c:pt>
                <c:pt idx="1071">
                  <c:v>41448</c:v>
                </c:pt>
                <c:pt idx="1072">
                  <c:v>41449</c:v>
                </c:pt>
                <c:pt idx="1073">
                  <c:v>41450</c:v>
                </c:pt>
                <c:pt idx="1074">
                  <c:v>41451</c:v>
                </c:pt>
                <c:pt idx="1075">
                  <c:v>41452</c:v>
                </c:pt>
                <c:pt idx="1076">
                  <c:v>41453</c:v>
                </c:pt>
                <c:pt idx="1077">
                  <c:v>41454</c:v>
                </c:pt>
                <c:pt idx="1078">
                  <c:v>41455</c:v>
                </c:pt>
                <c:pt idx="1079">
                  <c:v>41456</c:v>
                </c:pt>
                <c:pt idx="1080">
                  <c:v>41457</c:v>
                </c:pt>
                <c:pt idx="1081">
                  <c:v>41458</c:v>
                </c:pt>
                <c:pt idx="1082">
                  <c:v>41459</c:v>
                </c:pt>
                <c:pt idx="1083">
                  <c:v>41460</c:v>
                </c:pt>
                <c:pt idx="1084">
                  <c:v>41461</c:v>
                </c:pt>
                <c:pt idx="1085">
                  <c:v>41462</c:v>
                </c:pt>
                <c:pt idx="1086">
                  <c:v>41463</c:v>
                </c:pt>
                <c:pt idx="1087">
                  <c:v>41464</c:v>
                </c:pt>
                <c:pt idx="1088">
                  <c:v>41465</c:v>
                </c:pt>
                <c:pt idx="1089">
                  <c:v>41466</c:v>
                </c:pt>
                <c:pt idx="1090">
                  <c:v>41467</c:v>
                </c:pt>
                <c:pt idx="1091">
                  <c:v>41468</c:v>
                </c:pt>
                <c:pt idx="1092">
                  <c:v>41469</c:v>
                </c:pt>
                <c:pt idx="1093">
                  <c:v>41470</c:v>
                </c:pt>
                <c:pt idx="1094">
                  <c:v>41471</c:v>
                </c:pt>
                <c:pt idx="1095">
                  <c:v>41472</c:v>
                </c:pt>
                <c:pt idx="1096">
                  <c:v>41473</c:v>
                </c:pt>
                <c:pt idx="1097">
                  <c:v>41474</c:v>
                </c:pt>
                <c:pt idx="1098">
                  <c:v>41475</c:v>
                </c:pt>
                <c:pt idx="1099">
                  <c:v>41476</c:v>
                </c:pt>
                <c:pt idx="1100">
                  <c:v>41477</c:v>
                </c:pt>
                <c:pt idx="1101">
                  <c:v>41478</c:v>
                </c:pt>
                <c:pt idx="1102">
                  <c:v>41479</c:v>
                </c:pt>
                <c:pt idx="1103">
                  <c:v>41480</c:v>
                </c:pt>
                <c:pt idx="1104">
                  <c:v>41481</c:v>
                </c:pt>
                <c:pt idx="1105">
                  <c:v>41482</c:v>
                </c:pt>
                <c:pt idx="1106">
                  <c:v>41483</c:v>
                </c:pt>
                <c:pt idx="1107">
                  <c:v>41484</c:v>
                </c:pt>
                <c:pt idx="1108">
                  <c:v>41485</c:v>
                </c:pt>
                <c:pt idx="1109">
                  <c:v>41486</c:v>
                </c:pt>
                <c:pt idx="1110">
                  <c:v>41487</c:v>
                </c:pt>
                <c:pt idx="1111">
                  <c:v>41488</c:v>
                </c:pt>
                <c:pt idx="1112">
                  <c:v>41489</c:v>
                </c:pt>
                <c:pt idx="1113">
                  <c:v>41490</c:v>
                </c:pt>
                <c:pt idx="1114">
                  <c:v>41491</c:v>
                </c:pt>
                <c:pt idx="1115">
                  <c:v>41492</c:v>
                </c:pt>
                <c:pt idx="1116">
                  <c:v>41493</c:v>
                </c:pt>
                <c:pt idx="1117">
                  <c:v>41494</c:v>
                </c:pt>
                <c:pt idx="1118">
                  <c:v>41495</c:v>
                </c:pt>
                <c:pt idx="1119">
                  <c:v>41496</c:v>
                </c:pt>
                <c:pt idx="1120">
                  <c:v>41497</c:v>
                </c:pt>
                <c:pt idx="1121">
                  <c:v>41498</c:v>
                </c:pt>
                <c:pt idx="1122">
                  <c:v>41499</c:v>
                </c:pt>
                <c:pt idx="1123">
                  <c:v>41500</c:v>
                </c:pt>
                <c:pt idx="1124">
                  <c:v>41501</c:v>
                </c:pt>
                <c:pt idx="1125">
                  <c:v>41502</c:v>
                </c:pt>
                <c:pt idx="1126">
                  <c:v>41503</c:v>
                </c:pt>
                <c:pt idx="1127">
                  <c:v>41504</c:v>
                </c:pt>
                <c:pt idx="1128">
                  <c:v>41505</c:v>
                </c:pt>
                <c:pt idx="1129">
                  <c:v>41506</c:v>
                </c:pt>
                <c:pt idx="1130">
                  <c:v>41507</c:v>
                </c:pt>
                <c:pt idx="1131">
                  <c:v>41508</c:v>
                </c:pt>
                <c:pt idx="1132">
                  <c:v>41509</c:v>
                </c:pt>
                <c:pt idx="1133">
                  <c:v>41510</c:v>
                </c:pt>
                <c:pt idx="1134">
                  <c:v>41511</c:v>
                </c:pt>
                <c:pt idx="1135">
                  <c:v>41512</c:v>
                </c:pt>
                <c:pt idx="1136">
                  <c:v>41513</c:v>
                </c:pt>
                <c:pt idx="1137">
                  <c:v>41514</c:v>
                </c:pt>
                <c:pt idx="1138">
                  <c:v>41515</c:v>
                </c:pt>
                <c:pt idx="1139">
                  <c:v>41516</c:v>
                </c:pt>
                <c:pt idx="1140">
                  <c:v>41517</c:v>
                </c:pt>
                <c:pt idx="1141">
                  <c:v>41518</c:v>
                </c:pt>
                <c:pt idx="1142">
                  <c:v>41519</c:v>
                </c:pt>
                <c:pt idx="1143">
                  <c:v>41520</c:v>
                </c:pt>
                <c:pt idx="1144">
                  <c:v>41521</c:v>
                </c:pt>
                <c:pt idx="1145">
                  <c:v>41522</c:v>
                </c:pt>
                <c:pt idx="1146">
                  <c:v>41523</c:v>
                </c:pt>
                <c:pt idx="1147">
                  <c:v>41524</c:v>
                </c:pt>
                <c:pt idx="1148">
                  <c:v>41525</c:v>
                </c:pt>
                <c:pt idx="1149">
                  <c:v>41526</c:v>
                </c:pt>
                <c:pt idx="1150">
                  <c:v>41527</c:v>
                </c:pt>
                <c:pt idx="1151">
                  <c:v>41528</c:v>
                </c:pt>
                <c:pt idx="1152">
                  <c:v>41529</c:v>
                </c:pt>
                <c:pt idx="1153">
                  <c:v>41530</c:v>
                </c:pt>
                <c:pt idx="1154">
                  <c:v>41531</c:v>
                </c:pt>
                <c:pt idx="1155">
                  <c:v>41532</c:v>
                </c:pt>
                <c:pt idx="1156">
                  <c:v>41533</c:v>
                </c:pt>
                <c:pt idx="1157">
                  <c:v>41534</c:v>
                </c:pt>
                <c:pt idx="1158">
                  <c:v>41535</c:v>
                </c:pt>
                <c:pt idx="1159">
                  <c:v>41536</c:v>
                </c:pt>
                <c:pt idx="1160">
                  <c:v>41537</c:v>
                </c:pt>
                <c:pt idx="1161">
                  <c:v>41538</c:v>
                </c:pt>
                <c:pt idx="1162">
                  <c:v>41539</c:v>
                </c:pt>
                <c:pt idx="1163">
                  <c:v>41540</c:v>
                </c:pt>
                <c:pt idx="1164">
                  <c:v>41541</c:v>
                </c:pt>
                <c:pt idx="1165">
                  <c:v>41542</c:v>
                </c:pt>
                <c:pt idx="1166">
                  <c:v>41543</c:v>
                </c:pt>
                <c:pt idx="1167">
                  <c:v>41544</c:v>
                </c:pt>
                <c:pt idx="1168">
                  <c:v>41545</c:v>
                </c:pt>
                <c:pt idx="1169">
                  <c:v>41546</c:v>
                </c:pt>
                <c:pt idx="1170">
                  <c:v>41547</c:v>
                </c:pt>
                <c:pt idx="1171">
                  <c:v>41548</c:v>
                </c:pt>
                <c:pt idx="1172">
                  <c:v>41549</c:v>
                </c:pt>
                <c:pt idx="1173">
                  <c:v>41550</c:v>
                </c:pt>
                <c:pt idx="1174">
                  <c:v>41551</c:v>
                </c:pt>
                <c:pt idx="1175">
                  <c:v>41552</c:v>
                </c:pt>
                <c:pt idx="1176">
                  <c:v>41553</c:v>
                </c:pt>
                <c:pt idx="1177">
                  <c:v>41554</c:v>
                </c:pt>
                <c:pt idx="1178">
                  <c:v>41555</c:v>
                </c:pt>
                <c:pt idx="1179">
                  <c:v>41556</c:v>
                </c:pt>
                <c:pt idx="1180">
                  <c:v>41557</c:v>
                </c:pt>
                <c:pt idx="1181">
                  <c:v>41558</c:v>
                </c:pt>
                <c:pt idx="1182">
                  <c:v>41559</c:v>
                </c:pt>
                <c:pt idx="1183">
                  <c:v>41560</c:v>
                </c:pt>
                <c:pt idx="1184">
                  <c:v>41561</c:v>
                </c:pt>
                <c:pt idx="1185">
                  <c:v>41562</c:v>
                </c:pt>
                <c:pt idx="1186">
                  <c:v>41563</c:v>
                </c:pt>
                <c:pt idx="1187">
                  <c:v>41564</c:v>
                </c:pt>
                <c:pt idx="1188">
                  <c:v>41565</c:v>
                </c:pt>
                <c:pt idx="1189">
                  <c:v>41566</c:v>
                </c:pt>
                <c:pt idx="1190">
                  <c:v>41567</c:v>
                </c:pt>
                <c:pt idx="1191">
                  <c:v>41568</c:v>
                </c:pt>
                <c:pt idx="1192">
                  <c:v>41569</c:v>
                </c:pt>
                <c:pt idx="1193">
                  <c:v>41570</c:v>
                </c:pt>
                <c:pt idx="1194">
                  <c:v>41571</c:v>
                </c:pt>
                <c:pt idx="1195">
                  <c:v>41572</c:v>
                </c:pt>
                <c:pt idx="1196">
                  <c:v>41573</c:v>
                </c:pt>
                <c:pt idx="1197">
                  <c:v>41574</c:v>
                </c:pt>
                <c:pt idx="1198">
                  <c:v>41575</c:v>
                </c:pt>
                <c:pt idx="1199">
                  <c:v>41576</c:v>
                </c:pt>
                <c:pt idx="1200">
                  <c:v>41577</c:v>
                </c:pt>
                <c:pt idx="1201">
                  <c:v>41578</c:v>
                </c:pt>
                <c:pt idx="1202">
                  <c:v>41579</c:v>
                </c:pt>
                <c:pt idx="1203">
                  <c:v>41580</c:v>
                </c:pt>
                <c:pt idx="1204">
                  <c:v>41581</c:v>
                </c:pt>
                <c:pt idx="1205">
                  <c:v>41582</c:v>
                </c:pt>
                <c:pt idx="1206">
                  <c:v>41583</c:v>
                </c:pt>
                <c:pt idx="1207">
                  <c:v>41584</c:v>
                </c:pt>
                <c:pt idx="1208">
                  <c:v>41585</c:v>
                </c:pt>
                <c:pt idx="1209">
                  <c:v>41586</c:v>
                </c:pt>
                <c:pt idx="1210">
                  <c:v>41587</c:v>
                </c:pt>
                <c:pt idx="1211">
                  <c:v>41588</c:v>
                </c:pt>
                <c:pt idx="1212">
                  <c:v>41589</c:v>
                </c:pt>
                <c:pt idx="1213">
                  <c:v>41590</c:v>
                </c:pt>
                <c:pt idx="1214">
                  <c:v>41591</c:v>
                </c:pt>
                <c:pt idx="1215">
                  <c:v>41592</c:v>
                </c:pt>
                <c:pt idx="1216">
                  <c:v>41593</c:v>
                </c:pt>
                <c:pt idx="1217">
                  <c:v>41594</c:v>
                </c:pt>
                <c:pt idx="1218">
                  <c:v>41595</c:v>
                </c:pt>
                <c:pt idx="1219">
                  <c:v>41596</c:v>
                </c:pt>
                <c:pt idx="1220">
                  <c:v>41597</c:v>
                </c:pt>
                <c:pt idx="1221">
                  <c:v>41598</c:v>
                </c:pt>
                <c:pt idx="1222">
                  <c:v>41599</c:v>
                </c:pt>
                <c:pt idx="1223">
                  <c:v>41600</c:v>
                </c:pt>
                <c:pt idx="1224">
                  <c:v>41601</c:v>
                </c:pt>
                <c:pt idx="1225">
                  <c:v>41602</c:v>
                </c:pt>
                <c:pt idx="1226">
                  <c:v>41603</c:v>
                </c:pt>
                <c:pt idx="1227">
                  <c:v>41604</c:v>
                </c:pt>
                <c:pt idx="1228">
                  <c:v>41605</c:v>
                </c:pt>
                <c:pt idx="1229">
                  <c:v>41606</c:v>
                </c:pt>
                <c:pt idx="1230">
                  <c:v>41607</c:v>
                </c:pt>
                <c:pt idx="1231">
                  <c:v>41608</c:v>
                </c:pt>
                <c:pt idx="1232">
                  <c:v>41609</c:v>
                </c:pt>
                <c:pt idx="1233">
                  <c:v>41610</c:v>
                </c:pt>
                <c:pt idx="1234">
                  <c:v>41611</c:v>
                </c:pt>
                <c:pt idx="1235">
                  <c:v>41612</c:v>
                </c:pt>
                <c:pt idx="1236">
                  <c:v>41613</c:v>
                </c:pt>
                <c:pt idx="1237">
                  <c:v>41614</c:v>
                </c:pt>
                <c:pt idx="1238">
                  <c:v>41615</c:v>
                </c:pt>
                <c:pt idx="1239">
                  <c:v>41616</c:v>
                </c:pt>
                <c:pt idx="1240">
                  <c:v>41617</c:v>
                </c:pt>
                <c:pt idx="1241">
                  <c:v>41618</c:v>
                </c:pt>
                <c:pt idx="1242">
                  <c:v>41619</c:v>
                </c:pt>
                <c:pt idx="1243">
                  <c:v>41620</c:v>
                </c:pt>
                <c:pt idx="1244">
                  <c:v>41621</c:v>
                </c:pt>
                <c:pt idx="1245">
                  <c:v>41622</c:v>
                </c:pt>
                <c:pt idx="1246">
                  <c:v>41623</c:v>
                </c:pt>
                <c:pt idx="1247">
                  <c:v>41624</c:v>
                </c:pt>
                <c:pt idx="1248">
                  <c:v>41625</c:v>
                </c:pt>
                <c:pt idx="1249">
                  <c:v>41626</c:v>
                </c:pt>
                <c:pt idx="1250">
                  <c:v>41627</c:v>
                </c:pt>
                <c:pt idx="1251">
                  <c:v>41628</c:v>
                </c:pt>
                <c:pt idx="1252">
                  <c:v>41629</c:v>
                </c:pt>
                <c:pt idx="1253">
                  <c:v>41630</c:v>
                </c:pt>
                <c:pt idx="1254">
                  <c:v>41631</c:v>
                </c:pt>
                <c:pt idx="1255">
                  <c:v>41632</c:v>
                </c:pt>
                <c:pt idx="1256">
                  <c:v>41633</c:v>
                </c:pt>
                <c:pt idx="1257">
                  <c:v>41634</c:v>
                </c:pt>
                <c:pt idx="1258">
                  <c:v>41635</c:v>
                </c:pt>
                <c:pt idx="1259">
                  <c:v>41636</c:v>
                </c:pt>
                <c:pt idx="1260">
                  <c:v>41637</c:v>
                </c:pt>
                <c:pt idx="1261">
                  <c:v>41638</c:v>
                </c:pt>
                <c:pt idx="1262">
                  <c:v>41639</c:v>
                </c:pt>
                <c:pt idx="1263">
                  <c:v>41640</c:v>
                </c:pt>
                <c:pt idx="1264">
                  <c:v>41641</c:v>
                </c:pt>
                <c:pt idx="1265">
                  <c:v>41642</c:v>
                </c:pt>
                <c:pt idx="1266">
                  <c:v>41643</c:v>
                </c:pt>
                <c:pt idx="1267">
                  <c:v>41644</c:v>
                </c:pt>
                <c:pt idx="1268">
                  <c:v>41645</c:v>
                </c:pt>
                <c:pt idx="1269">
                  <c:v>41646</c:v>
                </c:pt>
                <c:pt idx="1270">
                  <c:v>41647</c:v>
                </c:pt>
                <c:pt idx="1271">
                  <c:v>41648</c:v>
                </c:pt>
                <c:pt idx="1272">
                  <c:v>41649</c:v>
                </c:pt>
                <c:pt idx="1273">
                  <c:v>41650</c:v>
                </c:pt>
                <c:pt idx="1274">
                  <c:v>41651</c:v>
                </c:pt>
                <c:pt idx="1275">
                  <c:v>41652</c:v>
                </c:pt>
                <c:pt idx="1276">
                  <c:v>41653</c:v>
                </c:pt>
                <c:pt idx="1277">
                  <c:v>41654</c:v>
                </c:pt>
                <c:pt idx="1278">
                  <c:v>41655</c:v>
                </c:pt>
                <c:pt idx="1279">
                  <c:v>41656</c:v>
                </c:pt>
                <c:pt idx="1280">
                  <c:v>41657</c:v>
                </c:pt>
                <c:pt idx="1281">
                  <c:v>41658</c:v>
                </c:pt>
                <c:pt idx="1282">
                  <c:v>41659</c:v>
                </c:pt>
                <c:pt idx="1283">
                  <c:v>41660</c:v>
                </c:pt>
                <c:pt idx="1284">
                  <c:v>41661</c:v>
                </c:pt>
                <c:pt idx="1285">
                  <c:v>41662</c:v>
                </c:pt>
                <c:pt idx="1286">
                  <c:v>41663</c:v>
                </c:pt>
                <c:pt idx="1287">
                  <c:v>41664</c:v>
                </c:pt>
                <c:pt idx="1288">
                  <c:v>41665</c:v>
                </c:pt>
                <c:pt idx="1289">
                  <c:v>41666</c:v>
                </c:pt>
                <c:pt idx="1290">
                  <c:v>41667</c:v>
                </c:pt>
                <c:pt idx="1291">
                  <c:v>41668</c:v>
                </c:pt>
                <c:pt idx="1292">
                  <c:v>41669</c:v>
                </c:pt>
                <c:pt idx="1293">
                  <c:v>41670</c:v>
                </c:pt>
                <c:pt idx="1294">
                  <c:v>41671</c:v>
                </c:pt>
                <c:pt idx="1295">
                  <c:v>41672</c:v>
                </c:pt>
                <c:pt idx="1296">
                  <c:v>41673</c:v>
                </c:pt>
                <c:pt idx="1297">
                  <c:v>41674</c:v>
                </c:pt>
                <c:pt idx="1298">
                  <c:v>41675</c:v>
                </c:pt>
                <c:pt idx="1299">
                  <c:v>41676</c:v>
                </c:pt>
                <c:pt idx="1300">
                  <c:v>41677</c:v>
                </c:pt>
                <c:pt idx="1301">
                  <c:v>41678</c:v>
                </c:pt>
                <c:pt idx="1302">
                  <c:v>41679</c:v>
                </c:pt>
                <c:pt idx="1303">
                  <c:v>41680</c:v>
                </c:pt>
                <c:pt idx="1304">
                  <c:v>41681</c:v>
                </c:pt>
                <c:pt idx="1305">
                  <c:v>41682</c:v>
                </c:pt>
                <c:pt idx="1306">
                  <c:v>41683</c:v>
                </c:pt>
                <c:pt idx="1307">
                  <c:v>41684</c:v>
                </c:pt>
                <c:pt idx="1308">
                  <c:v>41685</c:v>
                </c:pt>
                <c:pt idx="1309">
                  <c:v>41686</c:v>
                </c:pt>
                <c:pt idx="1310">
                  <c:v>41687</c:v>
                </c:pt>
                <c:pt idx="1311">
                  <c:v>41688</c:v>
                </c:pt>
                <c:pt idx="1312">
                  <c:v>41689</c:v>
                </c:pt>
                <c:pt idx="1313">
                  <c:v>41690</c:v>
                </c:pt>
                <c:pt idx="1314">
                  <c:v>41691</c:v>
                </c:pt>
                <c:pt idx="1315">
                  <c:v>41692</c:v>
                </c:pt>
                <c:pt idx="1316">
                  <c:v>41693</c:v>
                </c:pt>
                <c:pt idx="1317">
                  <c:v>41694</c:v>
                </c:pt>
                <c:pt idx="1318">
                  <c:v>41695</c:v>
                </c:pt>
                <c:pt idx="1319">
                  <c:v>41696</c:v>
                </c:pt>
                <c:pt idx="1320">
                  <c:v>41697</c:v>
                </c:pt>
                <c:pt idx="1321">
                  <c:v>41698</c:v>
                </c:pt>
                <c:pt idx="1322">
                  <c:v>41699</c:v>
                </c:pt>
                <c:pt idx="1323">
                  <c:v>41700</c:v>
                </c:pt>
                <c:pt idx="1324">
                  <c:v>41701</c:v>
                </c:pt>
                <c:pt idx="1325">
                  <c:v>41702</c:v>
                </c:pt>
                <c:pt idx="1326">
                  <c:v>41703</c:v>
                </c:pt>
                <c:pt idx="1327">
                  <c:v>41704</c:v>
                </c:pt>
                <c:pt idx="1328">
                  <c:v>41705</c:v>
                </c:pt>
                <c:pt idx="1329">
                  <c:v>41706</c:v>
                </c:pt>
                <c:pt idx="1330">
                  <c:v>41707</c:v>
                </c:pt>
                <c:pt idx="1331">
                  <c:v>41708</c:v>
                </c:pt>
                <c:pt idx="1332">
                  <c:v>41709</c:v>
                </c:pt>
                <c:pt idx="1333">
                  <c:v>41710</c:v>
                </c:pt>
                <c:pt idx="1334">
                  <c:v>41711</c:v>
                </c:pt>
                <c:pt idx="1335">
                  <c:v>41712</c:v>
                </c:pt>
                <c:pt idx="1336">
                  <c:v>41713</c:v>
                </c:pt>
                <c:pt idx="1337">
                  <c:v>41714</c:v>
                </c:pt>
                <c:pt idx="1338">
                  <c:v>41715</c:v>
                </c:pt>
                <c:pt idx="1339">
                  <c:v>41716</c:v>
                </c:pt>
                <c:pt idx="1340">
                  <c:v>41717</c:v>
                </c:pt>
                <c:pt idx="1341">
                  <c:v>41718</c:v>
                </c:pt>
                <c:pt idx="1342">
                  <c:v>41719</c:v>
                </c:pt>
                <c:pt idx="1343">
                  <c:v>41720</c:v>
                </c:pt>
                <c:pt idx="1344">
                  <c:v>41721</c:v>
                </c:pt>
                <c:pt idx="1345">
                  <c:v>41722</c:v>
                </c:pt>
                <c:pt idx="1346">
                  <c:v>41723</c:v>
                </c:pt>
                <c:pt idx="1347">
                  <c:v>41724</c:v>
                </c:pt>
                <c:pt idx="1348">
                  <c:v>41725</c:v>
                </c:pt>
                <c:pt idx="1349">
                  <c:v>41726</c:v>
                </c:pt>
                <c:pt idx="1350">
                  <c:v>41727</c:v>
                </c:pt>
                <c:pt idx="1351">
                  <c:v>41728</c:v>
                </c:pt>
                <c:pt idx="1352">
                  <c:v>41729</c:v>
                </c:pt>
                <c:pt idx="1353">
                  <c:v>41730</c:v>
                </c:pt>
                <c:pt idx="1354">
                  <c:v>41731</c:v>
                </c:pt>
                <c:pt idx="1355">
                  <c:v>41732</c:v>
                </c:pt>
                <c:pt idx="1356">
                  <c:v>41733</c:v>
                </c:pt>
                <c:pt idx="1357">
                  <c:v>41734</c:v>
                </c:pt>
                <c:pt idx="1358">
                  <c:v>41735</c:v>
                </c:pt>
                <c:pt idx="1359">
                  <c:v>41736</c:v>
                </c:pt>
                <c:pt idx="1360">
                  <c:v>41737</c:v>
                </c:pt>
                <c:pt idx="1361">
                  <c:v>41738</c:v>
                </c:pt>
                <c:pt idx="1362">
                  <c:v>41739</c:v>
                </c:pt>
                <c:pt idx="1363">
                  <c:v>41740</c:v>
                </c:pt>
                <c:pt idx="1364">
                  <c:v>41741</c:v>
                </c:pt>
                <c:pt idx="1365">
                  <c:v>41742</c:v>
                </c:pt>
                <c:pt idx="1366">
                  <c:v>41743</c:v>
                </c:pt>
                <c:pt idx="1367">
                  <c:v>41744</c:v>
                </c:pt>
                <c:pt idx="1368">
                  <c:v>41745</c:v>
                </c:pt>
                <c:pt idx="1369">
                  <c:v>41746</c:v>
                </c:pt>
                <c:pt idx="1370">
                  <c:v>41747</c:v>
                </c:pt>
                <c:pt idx="1371">
                  <c:v>41748</c:v>
                </c:pt>
                <c:pt idx="1372">
                  <c:v>41749</c:v>
                </c:pt>
                <c:pt idx="1373">
                  <c:v>41750</c:v>
                </c:pt>
                <c:pt idx="1374">
                  <c:v>41751</c:v>
                </c:pt>
                <c:pt idx="1375">
                  <c:v>41752</c:v>
                </c:pt>
                <c:pt idx="1376">
                  <c:v>41753</c:v>
                </c:pt>
                <c:pt idx="1377">
                  <c:v>41754</c:v>
                </c:pt>
                <c:pt idx="1378">
                  <c:v>41755</c:v>
                </c:pt>
                <c:pt idx="1379">
                  <c:v>41756</c:v>
                </c:pt>
                <c:pt idx="1380">
                  <c:v>41757</c:v>
                </c:pt>
                <c:pt idx="1381">
                  <c:v>41758</c:v>
                </c:pt>
                <c:pt idx="1382">
                  <c:v>41759</c:v>
                </c:pt>
                <c:pt idx="1383">
                  <c:v>41760</c:v>
                </c:pt>
                <c:pt idx="1384">
                  <c:v>41761</c:v>
                </c:pt>
                <c:pt idx="1385">
                  <c:v>41762</c:v>
                </c:pt>
                <c:pt idx="1386">
                  <c:v>41763</c:v>
                </c:pt>
                <c:pt idx="1387">
                  <c:v>41764</c:v>
                </c:pt>
                <c:pt idx="1388">
                  <c:v>41765</c:v>
                </c:pt>
                <c:pt idx="1389">
                  <c:v>41766</c:v>
                </c:pt>
                <c:pt idx="1390">
                  <c:v>41767</c:v>
                </c:pt>
                <c:pt idx="1391">
                  <c:v>41768</c:v>
                </c:pt>
                <c:pt idx="1392">
                  <c:v>41769</c:v>
                </c:pt>
                <c:pt idx="1393">
                  <c:v>41770</c:v>
                </c:pt>
                <c:pt idx="1394">
                  <c:v>41771</c:v>
                </c:pt>
                <c:pt idx="1395">
                  <c:v>41772</c:v>
                </c:pt>
                <c:pt idx="1396">
                  <c:v>41773</c:v>
                </c:pt>
                <c:pt idx="1397">
                  <c:v>41774</c:v>
                </c:pt>
                <c:pt idx="1398">
                  <c:v>41775</c:v>
                </c:pt>
                <c:pt idx="1399">
                  <c:v>41776</c:v>
                </c:pt>
                <c:pt idx="1400">
                  <c:v>41777</c:v>
                </c:pt>
                <c:pt idx="1401">
                  <c:v>41778</c:v>
                </c:pt>
                <c:pt idx="1402">
                  <c:v>41779</c:v>
                </c:pt>
                <c:pt idx="1403">
                  <c:v>41780</c:v>
                </c:pt>
                <c:pt idx="1404">
                  <c:v>41781</c:v>
                </c:pt>
                <c:pt idx="1405">
                  <c:v>41782</c:v>
                </c:pt>
                <c:pt idx="1406">
                  <c:v>41783</c:v>
                </c:pt>
                <c:pt idx="1407">
                  <c:v>41784</c:v>
                </c:pt>
                <c:pt idx="1408">
                  <c:v>41785</c:v>
                </c:pt>
                <c:pt idx="1409">
                  <c:v>41786</c:v>
                </c:pt>
                <c:pt idx="1410">
                  <c:v>41787</c:v>
                </c:pt>
                <c:pt idx="1411">
                  <c:v>41788</c:v>
                </c:pt>
                <c:pt idx="1412">
                  <c:v>41789</c:v>
                </c:pt>
                <c:pt idx="1413">
                  <c:v>41790</c:v>
                </c:pt>
                <c:pt idx="1414">
                  <c:v>41791</c:v>
                </c:pt>
                <c:pt idx="1415">
                  <c:v>41792</c:v>
                </c:pt>
                <c:pt idx="1416">
                  <c:v>41793</c:v>
                </c:pt>
                <c:pt idx="1417">
                  <c:v>41794</c:v>
                </c:pt>
                <c:pt idx="1418">
                  <c:v>41795</c:v>
                </c:pt>
                <c:pt idx="1419">
                  <c:v>41796</c:v>
                </c:pt>
                <c:pt idx="1420">
                  <c:v>41797</c:v>
                </c:pt>
                <c:pt idx="1421">
                  <c:v>41798</c:v>
                </c:pt>
                <c:pt idx="1422">
                  <c:v>41799</c:v>
                </c:pt>
                <c:pt idx="1423">
                  <c:v>41800</c:v>
                </c:pt>
                <c:pt idx="1424">
                  <c:v>41801</c:v>
                </c:pt>
                <c:pt idx="1425">
                  <c:v>41802</c:v>
                </c:pt>
                <c:pt idx="1426">
                  <c:v>41803</c:v>
                </c:pt>
                <c:pt idx="1427">
                  <c:v>41804</c:v>
                </c:pt>
                <c:pt idx="1428">
                  <c:v>41805</c:v>
                </c:pt>
                <c:pt idx="1429">
                  <c:v>41806</c:v>
                </c:pt>
                <c:pt idx="1430">
                  <c:v>41807</c:v>
                </c:pt>
                <c:pt idx="1431">
                  <c:v>41808</c:v>
                </c:pt>
                <c:pt idx="1432">
                  <c:v>41809</c:v>
                </c:pt>
                <c:pt idx="1433">
                  <c:v>41810</c:v>
                </c:pt>
                <c:pt idx="1434">
                  <c:v>41811</c:v>
                </c:pt>
                <c:pt idx="1435">
                  <c:v>41812</c:v>
                </c:pt>
                <c:pt idx="1436">
                  <c:v>41813</c:v>
                </c:pt>
                <c:pt idx="1437">
                  <c:v>41814</c:v>
                </c:pt>
                <c:pt idx="1438">
                  <c:v>41815</c:v>
                </c:pt>
                <c:pt idx="1439">
                  <c:v>41816</c:v>
                </c:pt>
                <c:pt idx="1440">
                  <c:v>41817</c:v>
                </c:pt>
                <c:pt idx="1441">
                  <c:v>41818</c:v>
                </c:pt>
                <c:pt idx="1442">
                  <c:v>41819</c:v>
                </c:pt>
                <c:pt idx="1443">
                  <c:v>41820</c:v>
                </c:pt>
                <c:pt idx="1444">
                  <c:v>41821</c:v>
                </c:pt>
                <c:pt idx="1445">
                  <c:v>41822</c:v>
                </c:pt>
                <c:pt idx="1446">
                  <c:v>41823</c:v>
                </c:pt>
                <c:pt idx="1447">
                  <c:v>41824</c:v>
                </c:pt>
                <c:pt idx="1448">
                  <c:v>41825</c:v>
                </c:pt>
                <c:pt idx="1449">
                  <c:v>41826</c:v>
                </c:pt>
                <c:pt idx="1450">
                  <c:v>41827</c:v>
                </c:pt>
                <c:pt idx="1451">
                  <c:v>41828</c:v>
                </c:pt>
                <c:pt idx="1452">
                  <c:v>41829</c:v>
                </c:pt>
                <c:pt idx="1453">
                  <c:v>41830</c:v>
                </c:pt>
                <c:pt idx="1454">
                  <c:v>41831</c:v>
                </c:pt>
                <c:pt idx="1455">
                  <c:v>41832</c:v>
                </c:pt>
                <c:pt idx="1456">
                  <c:v>41833</c:v>
                </c:pt>
                <c:pt idx="1457">
                  <c:v>41834</c:v>
                </c:pt>
                <c:pt idx="1458">
                  <c:v>41835</c:v>
                </c:pt>
                <c:pt idx="1459">
                  <c:v>41836</c:v>
                </c:pt>
                <c:pt idx="1460">
                  <c:v>41837</c:v>
                </c:pt>
                <c:pt idx="1461">
                  <c:v>41838</c:v>
                </c:pt>
                <c:pt idx="1462">
                  <c:v>41839</c:v>
                </c:pt>
                <c:pt idx="1463">
                  <c:v>41840</c:v>
                </c:pt>
                <c:pt idx="1464">
                  <c:v>41841</c:v>
                </c:pt>
                <c:pt idx="1465">
                  <c:v>41842</c:v>
                </c:pt>
                <c:pt idx="1466">
                  <c:v>41843</c:v>
                </c:pt>
                <c:pt idx="1467">
                  <c:v>41844</c:v>
                </c:pt>
                <c:pt idx="1468">
                  <c:v>41845</c:v>
                </c:pt>
                <c:pt idx="1469">
                  <c:v>41846</c:v>
                </c:pt>
                <c:pt idx="1470">
                  <c:v>41847</c:v>
                </c:pt>
                <c:pt idx="1471">
                  <c:v>41848</c:v>
                </c:pt>
                <c:pt idx="1472">
                  <c:v>41849</c:v>
                </c:pt>
                <c:pt idx="1473">
                  <c:v>41850</c:v>
                </c:pt>
                <c:pt idx="1474">
                  <c:v>41851</c:v>
                </c:pt>
                <c:pt idx="1475">
                  <c:v>41852</c:v>
                </c:pt>
                <c:pt idx="1476">
                  <c:v>41853</c:v>
                </c:pt>
                <c:pt idx="1477">
                  <c:v>41854</c:v>
                </c:pt>
                <c:pt idx="1478">
                  <c:v>41855</c:v>
                </c:pt>
                <c:pt idx="1479">
                  <c:v>41856</c:v>
                </c:pt>
                <c:pt idx="1480">
                  <c:v>41857</c:v>
                </c:pt>
                <c:pt idx="1481">
                  <c:v>41858</c:v>
                </c:pt>
                <c:pt idx="1482">
                  <c:v>41859</c:v>
                </c:pt>
                <c:pt idx="1483">
                  <c:v>41860</c:v>
                </c:pt>
                <c:pt idx="1484">
                  <c:v>41861</c:v>
                </c:pt>
                <c:pt idx="1485">
                  <c:v>41862</c:v>
                </c:pt>
                <c:pt idx="1486">
                  <c:v>41863</c:v>
                </c:pt>
                <c:pt idx="1487">
                  <c:v>41864</c:v>
                </c:pt>
                <c:pt idx="1488">
                  <c:v>41865</c:v>
                </c:pt>
                <c:pt idx="1489">
                  <c:v>41866</c:v>
                </c:pt>
                <c:pt idx="1490">
                  <c:v>41867</c:v>
                </c:pt>
                <c:pt idx="1491">
                  <c:v>41868</c:v>
                </c:pt>
                <c:pt idx="1492">
                  <c:v>41869</c:v>
                </c:pt>
                <c:pt idx="1493">
                  <c:v>41870</c:v>
                </c:pt>
                <c:pt idx="1494">
                  <c:v>41871</c:v>
                </c:pt>
                <c:pt idx="1495">
                  <c:v>41872</c:v>
                </c:pt>
                <c:pt idx="1496">
                  <c:v>41873</c:v>
                </c:pt>
                <c:pt idx="1497">
                  <c:v>41874</c:v>
                </c:pt>
                <c:pt idx="1498">
                  <c:v>41875</c:v>
                </c:pt>
                <c:pt idx="1499">
                  <c:v>41876</c:v>
                </c:pt>
                <c:pt idx="1500">
                  <c:v>41877</c:v>
                </c:pt>
                <c:pt idx="1501">
                  <c:v>41878</c:v>
                </c:pt>
                <c:pt idx="1502">
                  <c:v>41879</c:v>
                </c:pt>
                <c:pt idx="1503">
                  <c:v>41880</c:v>
                </c:pt>
                <c:pt idx="1504">
                  <c:v>41881</c:v>
                </c:pt>
                <c:pt idx="1505">
                  <c:v>41882</c:v>
                </c:pt>
                <c:pt idx="1506">
                  <c:v>41883</c:v>
                </c:pt>
                <c:pt idx="1507">
                  <c:v>41884</c:v>
                </c:pt>
                <c:pt idx="1508">
                  <c:v>41885</c:v>
                </c:pt>
                <c:pt idx="1509">
                  <c:v>41886</c:v>
                </c:pt>
                <c:pt idx="1510">
                  <c:v>41887</c:v>
                </c:pt>
                <c:pt idx="1511">
                  <c:v>41888</c:v>
                </c:pt>
                <c:pt idx="1512">
                  <c:v>41889</c:v>
                </c:pt>
                <c:pt idx="1513">
                  <c:v>41890</c:v>
                </c:pt>
                <c:pt idx="1514">
                  <c:v>41891</c:v>
                </c:pt>
                <c:pt idx="1515">
                  <c:v>41892</c:v>
                </c:pt>
                <c:pt idx="1516">
                  <c:v>41893</c:v>
                </c:pt>
                <c:pt idx="1517">
                  <c:v>41894</c:v>
                </c:pt>
                <c:pt idx="1518">
                  <c:v>41895</c:v>
                </c:pt>
                <c:pt idx="1519">
                  <c:v>41896</c:v>
                </c:pt>
                <c:pt idx="1520">
                  <c:v>41897</c:v>
                </c:pt>
                <c:pt idx="1521">
                  <c:v>41898</c:v>
                </c:pt>
                <c:pt idx="1522">
                  <c:v>41899</c:v>
                </c:pt>
                <c:pt idx="1523">
                  <c:v>41900</c:v>
                </c:pt>
                <c:pt idx="1524">
                  <c:v>41901</c:v>
                </c:pt>
                <c:pt idx="1525">
                  <c:v>41902</c:v>
                </c:pt>
                <c:pt idx="1526">
                  <c:v>41903</c:v>
                </c:pt>
                <c:pt idx="1527">
                  <c:v>41904</c:v>
                </c:pt>
                <c:pt idx="1528">
                  <c:v>41905</c:v>
                </c:pt>
                <c:pt idx="1529">
                  <c:v>41906</c:v>
                </c:pt>
                <c:pt idx="1530">
                  <c:v>41907</c:v>
                </c:pt>
                <c:pt idx="1531">
                  <c:v>41908</c:v>
                </c:pt>
                <c:pt idx="1532">
                  <c:v>41909</c:v>
                </c:pt>
                <c:pt idx="1533">
                  <c:v>41910</c:v>
                </c:pt>
                <c:pt idx="1534">
                  <c:v>41911</c:v>
                </c:pt>
                <c:pt idx="1535">
                  <c:v>41912</c:v>
                </c:pt>
                <c:pt idx="1536">
                  <c:v>41913</c:v>
                </c:pt>
                <c:pt idx="1537">
                  <c:v>41914</c:v>
                </c:pt>
                <c:pt idx="1538">
                  <c:v>41915</c:v>
                </c:pt>
                <c:pt idx="1539">
                  <c:v>41916</c:v>
                </c:pt>
                <c:pt idx="1540">
                  <c:v>41917</c:v>
                </c:pt>
                <c:pt idx="1541">
                  <c:v>41918</c:v>
                </c:pt>
                <c:pt idx="1542">
                  <c:v>41919</c:v>
                </c:pt>
                <c:pt idx="1543">
                  <c:v>41920</c:v>
                </c:pt>
                <c:pt idx="1544">
                  <c:v>41921</c:v>
                </c:pt>
                <c:pt idx="1545">
                  <c:v>41922</c:v>
                </c:pt>
                <c:pt idx="1546">
                  <c:v>41923</c:v>
                </c:pt>
                <c:pt idx="1547">
                  <c:v>41924</c:v>
                </c:pt>
                <c:pt idx="1548">
                  <c:v>41925</c:v>
                </c:pt>
                <c:pt idx="1549">
                  <c:v>41926</c:v>
                </c:pt>
                <c:pt idx="1550">
                  <c:v>41927</c:v>
                </c:pt>
                <c:pt idx="1551">
                  <c:v>41928</c:v>
                </c:pt>
                <c:pt idx="1552">
                  <c:v>41929</c:v>
                </c:pt>
                <c:pt idx="1553">
                  <c:v>41930</c:v>
                </c:pt>
                <c:pt idx="1554">
                  <c:v>41931</c:v>
                </c:pt>
                <c:pt idx="1555">
                  <c:v>41932</c:v>
                </c:pt>
                <c:pt idx="1556">
                  <c:v>41933</c:v>
                </c:pt>
                <c:pt idx="1557">
                  <c:v>41934</c:v>
                </c:pt>
                <c:pt idx="1558">
                  <c:v>41935</c:v>
                </c:pt>
                <c:pt idx="1559">
                  <c:v>41936</c:v>
                </c:pt>
                <c:pt idx="1560">
                  <c:v>41937</c:v>
                </c:pt>
                <c:pt idx="1561">
                  <c:v>41938</c:v>
                </c:pt>
                <c:pt idx="1562">
                  <c:v>41939</c:v>
                </c:pt>
                <c:pt idx="1563">
                  <c:v>41940</c:v>
                </c:pt>
                <c:pt idx="1564">
                  <c:v>41941</c:v>
                </c:pt>
                <c:pt idx="1565">
                  <c:v>41942</c:v>
                </c:pt>
                <c:pt idx="1566">
                  <c:v>41943</c:v>
                </c:pt>
                <c:pt idx="1567">
                  <c:v>41944</c:v>
                </c:pt>
                <c:pt idx="1568">
                  <c:v>41945</c:v>
                </c:pt>
                <c:pt idx="1569">
                  <c:v>41946</c:v>
                </c:pt>
                <c:pt idx="1570">
                  <c:v>41947</c:v>
                </c:pt>
                <c:pt idx="1571">
                  <c:v>41948</c:v>
                </c:pt>
                <c:pt idx="1572">
                  <c:v>41949</c:v>
                </c:pt>
                <c:pt idx="1573">
                  <c:v>41950</c:v>
                </c:pt>
                <c:pt idx="1574">
                  <c:v>41951</c:v>
                </c:pt>
                <c:pt idx="1575">
                  <c:v>41952</c:v>
                </c:pt>
                <c:pt idx="1576">
                  <c:v>41953</c:v>
                </c:pt>
                <c:pt idx="1577">
                  <c:v>41954</c:v>
                </c:pt>
                <c:pt idx="1578">
                  <c:v>41955</c:v>
                </c:pt>
                <c:pt idx="1579">
                  <c:v>41956</c:v>
                </c:pt>
                <c:pt idx="1580">
                  <c:v>41957</c:v>
                </c:pt>
                <c:pt idx="1581">
                  <c:v>41958</c:v>
                </c:pt>
                <c:pt idx="1582">
                  <c:v>41959</c:v>
                </c:pt>
                <c:pt idx="1583">
                  <c:v>41960</c:v>
                </c:pt>
                <c:pt idx="1584">
                  <c:v>41961</c:v>
                </c:pt>
                <c:pt idx="1585">
                  <c:v>41962</c:v>
                </c:pt>
                <c:pt idx="1586">
                  <c:v>41963</c:v>
                </c:pt>
                <c:pt idx="1587">
                  <c:v>41964</c:v>
                </c:pt>
                <c:pt idx="1588">
                  <c:v>41965</c:v>
                </c:pt>
                <c:pt idx="1589">
                  <c:v>41966</c:v>
                </c:pt>
                <c:pt idx="1590">
                  <c:v>41967</c:v>
                </c:pt>
                <c:pt idx="1591">
                  <c:v>41968</c:v>
                </c:pt>
                <c:pt idx="1592">
                  <c:v>41969</c:v>
                </c:pt>
                <c:pt idx="1593">
                  <c:v>41970</c:v>
                </c:pt>
                <c:pt idx="1594">
                  <c:v>41971</c:v>
                </c:pt>
                <c:pt idx="1595">
                  <c:v>41972</c:v>
                </c:pt>
                <c:pt idx="1596">
                  <c:v>41973</c:v>
                </c:pt>
                <c:pt idx="1597">
                  <c:v>41974</c:v>
                </c:pt>
                <c:pt idx="1598">
                  <c:v>41975</c:v>
                </c:pt>
                <c:pt idx="1599">
                  <c:v>41976</c:v>
                </c:pt>
                <c:pt idx="1600">
                  <c:v>41977</c:v>
                </c:pt>
                <c:pt idx="1601">
                  <c:v>41978</c:v>
                </c:pt>
                <c:pt idx="1602">
                  <c:v>41979</c:v>
                </c:pt>
                <c:pt idx="1603">
                  <c:v>41980</c:v>
                </c:pt>
                <c:pt idx="1604">
                  <c:v>41981</c:v>
                </c:pt>
                <c:pt idx="1605">
                  <c:v>41982</c:v>
                </c:pt>
                <c:pt idx="1606">
                  <c:v>41983</c:v>
                </c:pt>
                <c:pt idx="1607">
                  <c:v>41984</c:v>
                </c:pt>
                <c:pt idx="1608">
                  <c:v>41985</c:v>
                </c:pt>
                <c:pt idx="1609">
                  <c:v>41986</c:v>
                </c:pt>
                <c:pt idx="1610">
                  <c:v>41987</c:v>
                </c:pt>
                <c:pt idx="1611">
                  <c:v>41988</c:v>
                </c:pt>
                <c:pt idx="1612">
                  <c:v>41989</c:v>
                </c:pt>
                <c:pt idx="1613">
                  <c:v>41990</c:v>
                </c:pt>
                <c:pt idx="1614">
                  <c:v>41991</c:v>
                </c:pt>
                <c:pt idx="1615">
                  <c:v>41992</c:v>
                </c:pt>
                <c:pt idx="1616">
                  <c:v>41993</c:v>
                </c:pt>
                <c:pt idx="1617">
                  <c:v>41994</c:v>
                </c:pt>
                <c:pt idx="1618">
                  <c:v>41995</c:v>
                </c:pt>
                <c:pt idx="1619">
                  <c:v>41996</c:v>
                </c:pt>
                <c:pt idx="1620">
                  <c:v>41997</c:v>
                </c:pt>
                <c:pt idx="1621">
                  <c:v>41998</c:v>
                </c:pt>
                <c:pt idx="1622">
                  <c:v>41999</c:v>
                </c:pt>
                <c:pt idx="1623">
                  <c:v>42000</c:v>
                </c:pt>
                <c:pt idx="1624">
                  <c:v>42001</c:v>
                </c:pt>
                <c:pt idx="1625">
                  <c:v>42002</c:v>
                </c:pt>
                <c:pt idx="1626">
                  <c:v>42003</c:v>
                </c:pt>
                <c:pt idx="1627">
                  <c:v>42004</c:v>
                </c:pt>
                <c:pt idx="1628">
                  <c:v>42005</c:v>
                </c:pt>
                <c:pt idx="1629">
                  <c:v>42006</c:v>
                </c:pt>
                <c:pt idx="1630">
                  <c:v>42007</c:v>
                </c:pt>
                <c:pt idx="1631">
                  <c:v>42008</c:v>
                </c:pt>
                <c:pt idx="1632">
                  <c:v>42009</c:v>
                </c:pt>
                <c:pt idx="1633">
                  <c:v>42010</c:v>
                </c:pt>
                <c:pt idx="1634">
                  <c:v>42011</c:v>
                </c:pt>
                <c:pt idx="1635">
                  <c:v>42012</c:v>
                </c:pt>
                <c:pt idx="1636">
                  <c:v>42013</c:v>
                </c:pt>
                <c:pt idx="1637">
                  <c:v>42014</c:v>
                </c:pt>
                <c:pt idx="1638">
                  <c:v>42015</c:v>
                </c:pt>
                <c:pt idx="1639">
                  <c:v>42016</c:v>
                </c:pt>
                <c:pt idx="1640">
                  <c:v>42017</c:v>
                </c:pt>
                <c:pt idx="1641">
                  <c:v>42018</c:v>
                </c:pt>
                <c:pt idx="1642">
                  <c:v>42019</c:v>
                </c:pt>
                <c:pt idx="1643">
                  <c:v>42020</c:v>
                </c:pt>
                <c:pt idx="1644">
                  <c:v>42021</c:v>
                </c:pt>
                <c:pt idx="1645">
                  <c:v>42022</c:v>
                </c:pt>
                <c:pt idx="1646">
                  <c:v>42023</c:v>
                </c:pt>
                <c:pt idx="1647">
                  <c:v>42024</c:v>
                </c:pt>
                <c:pt idx="1648">
                  <c:v>42025</c:v>
                </c:pt>
                <c:pt idx="1649">
                  <c:v>42026</c:v>
                </c:pt>
                <c:pt idx="1650">
                  <c:v>42027</c:v>
                </c:pt>
                <c:pt idx="1651">
                  <c:v>42028</c:v>
                </c:pt>
                <c:pt idx="1652">
                  <c:v>42029</c:v>
                </c:pt>
                <c:pt idx="1653">
                  <c:v>42030</c:v>
                </c:pt>
                <c:pt idx="1654">
                  <c:v>42031</c:v>
                </c:pt>
                <c:pt idx="1655">
                  <c:v>42032</c:v>
                </c:pt>
                <c:pt idx="1656">
                  <c:v>42033</c:v>
                </c:pt>
                <c:pt idx="1657">
                  <c:v>42034</c:v>
                </c:pt>
                <c:pt idx="1658">
                  <c:v>42035</c:v>
                </c:pt>
                <c:pt idx="1659">
                  <c:v>42036</c:v>
                </c:pt>
                <c:pt idx="1660">
                  <c:v>42037</c:v>
                </c:pt>
                <c:pt idx="1661">
                  <c:v>42038</c:v>
                </c:pt>
                <c:pt idx="1662">
                  <c:v>42039</c:v>
                </c:pt>
                <c:pt idx="1663">
                  <c:v>42040</c:v>
                </c:pt>
                <c:pt idx="1664">
                  <c:v>42041</c:v>
                </c:pt>
                <c:pt idx="1665">
                  <c:v>42042</c:v>
                </c:pt>
                <c:pt idx="1666">
                  <c:v>42043</c:v>
                </c:pt>
                <c:pt idx="1667">
                  <c:v>42044</c:v>
                </c:pt>
                <c:pt idx="1668">
                  <c:v>42045</c:v>
                </c:pt>
                <c:pt idx="1669">
                  <c:v>42046</c:v>
                </c:pt>
                <c:pt idx="1670">
                  <c:v>42047</c:v>
                </c:pt>
                <c:pt idx="1671">
                  <c:v>42048</c:v>
                </c:pt>
                <c:pt idx="1672">
                  <c:v>42049</c:v>
                </c:pt>
                <c:pt idx="1673">
                  <c:v>42050</c:v>
                </c:pt>
                <c:pt idx="1674">
                  <c:v>42051</c:v>
                </c:pt>
                <c:pt idx="1675">
                  <c:v>42052</c:v>
                </c:pt>
                <c:pt idx="1676">
                  <c:v>42053</c:v>
                </c:pt>
                <c:pt idx="1677">
                  <c:v>42054</c:v>
                </c:pt>
                <c:pt idx="1678">
                  <c:v>42055</c:v>
                </c:pt>
                <c:pt idx="1679">
                  <c:v>42056</c:v>
                </c:pt>
                <c:pt idx="1680">
                  <c:v>42057</c:v>
                </c:pt>
                <c:pt idx="1681">
                  <c:v>42058</c:v>
                </c:pt>
                <c:pt idx="1682">
                  <c:v>42059</c:v>
                </c:pt>
                <c:pt idx="1683">
                  <c:v>42060</c:v>
                </c:pt>
                <c:pt idx="1684">
                  <c:v>42061</c:v>
                </c:pt>
                <c:pt idx="1685">
                  <c:v>42062</c:v>
                </c:pt>
                <c:pt idx="1686">
                  <c:v>42063</c:v>
                </c:pt>
                <c:pt idx="1687">
                  <c:v>42064</c:v>
                </c:pt>
                <c:pt idx="1688">
                  <c:v>42065</c:v>
                </c:pt>
                <c:pt idx="1689">
                  <c:v>42066</c:v>
                </c:pt>
                <c:pt idx="1690">
                  <c:v>42067</c:v>
                </c:pt>
                <c:pt idx="1691">
                  <c:v>42068</c:v>
                </c:pt>
                <c:pt idx="1692">
                  <c:v>42069</c:v>
                </c:pt>
                <c:pt idx="1693">
                  <c:v>42070</c:v>
                </c:pt>
                <c:pt idx="1694">
                  <c:v>42071</c:v>
                </c:pt>
                <c:pt idx="1695">
                  <c:v>42072</c:v>
                </c:pt>
                <c:pt idx="1696">
                  <c:v>42073</c:v>
                </c:pt>
                <c:pt idx="1697">
                  <c:v>42074</c:v>
                </c:pt>
                <c:pt idx="1698">
                  <c:v>42075</c:v>
                </c:pt>
                <c:pt idx="1699">
                  <c:v>42076</c:v>
                </c:pt>
                <c:pt idx="1700">
                  <c:v>42077</c:v>
                </c:pt>
                <c:pt idx="1701">
                  <c:v>42078</c:v>
                </c:pt>
                <c:pt idx="1702">
                  <c:v>42079</c:v>
                </c:pt>
                <c:pt idx="1703">
                  <c:v>42080</c:v>
                </c:pt>
                <c:pt idx="1704">
                  <c:v>42081</c:v>
                </c:pt>
                <c:pt idx="1705">
                  <c:v>42082</c:v>
                </c:pt>
                <c:pt idx="1706">
                  <c:v>42083</c:v>
                </c:pt>
                <c:pt idx="1707">
                  <c:v>42084</c:v>
                </c:pt>
                <c:pt idx="1708">
                  <c:v>42085</c:v>
                </c:pt>
                <c:pt idx="1709">
                  <c:v>42086</c:v>
                </c:pt>
                <c:pt idx="1710">
                  <c:v>42087</c:v>
                </c:pt>
                <c:pt idx="1711">
                  <c:v>42088</c:v>
                </c:pt>
                <c:pt idx="1712">
                  <c:v>42089</c:v>
                </c:pt>
                <c:pt idx="1713">
                  <c:v>42090</c:v>
                </c:pt>
                <c:pt idx="1714">
                  <c:v>42091</c:v>
                </c:pt>
                <c:pt idx="1715">
                  <c:v>42092</c:v>
                </c:pt>
                <c:pt idx="1716">
                  <c:v>42093</c:v>
                </c:pt>
                <c:pt idx="1717">
                  <c:v>42094</c:v>
                </c:pt>
                <c:pt idx="1718">
                  <c:v>42095</c:v>
                </c:pt>
                <c:pt idx="1719">
                  <c:v>42096</c:v>
                </c:pt>
                <c:pt idx="1720">
                  <c:v>42097</c:v>
                </c:pt>
                <c:pt idx="1721">
                  <c:v>42098</c:v>
                </c:pt>
                <c:pt idx="1722">
                  <c:v>42099</c:v>
                </c:pt>
                <c:pt idx="1723">
                  <c:v>42100</c:v>
                </c:pt>
                <c:pt idx="1724">
                  <c:v>42101</c:v>
                </c:pt>
                <c:pt idx="1725">
                  <c:v>42102</c:v>
                </c:pt>
                <c:pt idx="1726">
                  <c:v>42103</c:v>
                </c:pt>
                <c:pt idx="1727">
                  <c:v>42104</c:v>
                </c:pt>
                <c:pt idx="1728">
                  <c:v>42105</c:v>
                </c:pt>
                <c:pt idx="1729">
                  <c:v>42106</c:v>
                </c:pt>
                <c:pt idx="1730">
                  <c:v>42107</c:v>
                </c:pt>
                <c:pt idx="1731">
                  <c:v>42108</c:v>
                </c:pt>
                <c:pt idx="1732">
                  <c:v>42109</c:v>
                </c:pt>
                <c:pt idx="1733">
                  <c:v>42110</c:v>
                </c:pt>
                <c:pt idx="1734">
                  <c:v>42111</c:v>
                </c:pt>
                <c:pt idx="1735">
                  <c:v>42112</c:v>
                </c:pt>
                <c:pt idx="1736">
                  <c:v>42113</c:v>
                </c:pt>
                <c:pt idx="1737">
                  <c:v>42114</c:v>
                </c:pt>
                <c:pt idx="1738">
                  <c:v>42115</c:v>
                </c:pt>
                <c:pt idx="1739">
                  <c:v>42116</c:v>
                </c:pt>
                <c:pt idx="1740">
                  <c:v>42117</c:v>
                </c:pt>
                <c:pt idx="1741">
                  <c:v>42118</c:v>
                </c:pt>
                <c:pt idx="1742">
                  <c:v>42119</c:v>
                </c:pt>
                <c:pt idx="1743">
                  <c:v>42120</c:v>
                </c:pt>
                <c:pt idx="1744">
                  <c:v>42121</c:v>
                </c:pt>
                <c:pt idx="1745">
                  <c:v>42122</c:v>
                </c:pt>
                <c:pt idx="1746">
                  <c:v>42123</c:v>
                </c:pt>
                <c:pt idx="1747">
                  <c:v>42124</c:v>
                </c:pt>
                <c:pt idx="1748">
                  <c:v>42125</c:v>
                </c:pt>
                <c:pt idx="1749">
                  <c:v>42126</c:v>
                </c:pt>
                <c:pt idx="1750">
                  <c:v>42127</c:v>
                </c:pt>
                <c:pt idx="1751">
                  <c:v>42128</c:v>
                </c:pt>
                <c:pt idx="1752">
                  <c:v>42129</c:v>
                </c:pt>
                <c:pt idx="1753">
                  <c:v>42130</c:v>
                </c:pt>
                <c:pt idx="1754">
                  <c:v>42131</c:v>
                </c:pt>
                <c:pt idx="1755">
                  <c:v>42132</c:v>
                </c:pt>
                <c:pt idx="1756">
                  <c:v>42133</c:v>
                </c:pt>
                <c:pt idx="1757">
                  <c:v>42134</c:v>
                </c:pt>
                <c:pt idx="1758">
                  <c:v>42135</c:v>
                </c:pt>
                <c:pt idx="1759">
                  <c:v>42136</c:v>
                </c:pt>
                <c:pt idx="1760">
                  <c:v>42137</c:v>
                </c:pt>
                <c:pt idx="1761">
                  <c:v>42138</c:v>
                </c:pt>
                <c:pt idx="1762">
                  <c:v>42139</c:v>
                </c:pt>
                <c:pt idx="1763">
                  <c:v>42140</c:v>
                </c:pt>
                <c:pt idx="1764">
                  <c:v>42141</c:v>
                </c:pt>
                <c:pt idx="1765">
                  <c:v>42142</c:v>
                </c:pt>
                <c:pt idx="1766">
                  <c:v>42143</c:v>
                </c:pt>
                <c:pt idx="1767">
                  <c:v>42144</c:v>
                </c:pt>
                <c:pt idx="1768">
                  <c:v>42145</c:v>
                </c:pt>
                <c:pt idx="1769">
                  <c:v>42146</c:v>
                </c:pt>
                <c:pt idx="1770">
                  <c:v>42147</c:v>
                </c:pt>
                <c:pt idx="1771">
                  <c:v>42148</c:v>
                </c:pt>
                <c:pt idx="1772">
                  <c:v>42149</c:v>
                </c:pt>
                <c:pt idx="1773">
                  <c:v>42150</c:v>
                </c:pt>
                <c:pt idx="1774">
                  <c:v>42151</c:v>
                </c:pt>
                <c:pt idx="1775">
                  <c:v>42152</c:v>
                </c:pt>
                <c:pt idx="1776">
                  <c:v>42153</c:v>
                </c:pt>
                <c:pt idx="1777">
                  <c:v>42154</c:v>
                </c:pt>
                <c:pt idx="1778">
                  <c:v>42155</c:v>
                </c:pt>
                <c:pt idx="1779">
                  <c:v>42156</c:v>
                </c:pt>
                <c:pt idx="1780">
                  <c:v>42157</c:v>
                </c:pt>
                <c:pt idx="1781">
                  <c:v>42158</c:v>
                </c:pt>
                <c:pt idx="1782">
                  <c:v>42159</c:v>
                </c:pt>
                <c:pt idx="1783">
                  <c:v>42160</c:v>
                </c:pt>
                <c:pt idx="1784">
                  <c:v>42161</c:v>
                </c:pt>
                <c:pt idx="1785">
                  <c:v>42162</c:v>
                </c:pt>
                <c:pt idx="1786">
                  <c:v>42163</c:v>
                </c:pt>
                <c:pt idx="1787">
                  <c:v>42164</c:v>
                </c:pt>
                <c:pt idx="1788">
                  <c:v>42165</c:v>
                </c:pt>
                <c:pt idx="1789">
                  <c:v>42166</c:v>
                </c:pt>
                <c:pt idx="1790">
                  <c:v>42167</c:v>
                </c:pt>
                <c:pt idx="1791">
                  <c:v>42168</c:v>
                </c:pt>
                <c:pt idx="1792">
                  <c:v>42169</c:v>
                </c:pt>
                <c:pt idx="1793">
                  <c:v>42170</c:v>
                </c:pt>
                <c:pt idx="1794">
                  <c:v>42171</c:v>
                </c:pt>
                <c:pt idx="1795">
                  <c:v>42172</c:v>
                </c:pt>
                <c:pt idx="1796">
                  <c:v>42173</c:v>
                </c:pt>
                <c:pt idx="1797">
                  <c:v>42174</c:v>
                </c:pt>
                <c:pt idx="1798">
                  <c:v>42175</c:v>
                </c:pt>
                <c:pt idx="1799">
                  <c:v>42176</c:v>
                </c:pt>
                <c:pt idx="1800">
                  <c:v>42177</c:v>
                </c:pt>
                <c:pt idx="1801">
                  <c:v>42178</c:v>
                </c:pt>
                <c:pt idx="1802">
                  <c:v>42179</c:v>
                </c:pt>
                <c:pt idx="1803">
                  <c:v>42180</c:v>
                </c:pt>
                <c:pt idx="1804">
                  <c:v>42181</c:v>
                </c:pt>
                <c:pt idx="1805">
                  <c:v>42182</c:v>
                </c:pt>
                <c:pt idx="1806">
                  <c:v>42183</c:v>
                </c:pt>
                <c:pt idx="1807">
                  <c:v>42184</c:v>
                </c:pt>
                <c:pt idx="1808">
                  <c:v>42185</c:v>
                </c:pt>
                <c:pt idx="1809">
                  <c:v>42186</c:v>
                </c:pt>
                <c:pt idx="1810">
                  <c:v>42187</c:v>
                </c:pt>
                <c:pt idx="1811">
                  <c:v>42188</c:v>
                </c:pt>
                <c:pt idx="1812">
                  <c:v>42189</c:v>
                </c:pt>
                <c:pt idx="1813">
                  <c:v>42190</c:v>
                </c:pt>
                <c:pt idx="1814">
                  <c:v>42191</c:v>
                </c:pt>
                <c:pt idx="1815">
                  <c:v>42192</c:v>
                </c:pt>
                <c:pt idx="1816">
                  <c:v>42193</c:v>
                </c:pt>
                <c:pt idx="1817">
                  <c:v>42194</c:v>
                </c:pt>
                <c:pt idx="1818">
                  <c:v>42195</c:v>
                </c:pt>
                <c:pt idx="1819">
                  <c:v>42196</c:v>
                </c:pt>
                <c:pt idx="1820">
                  <c:v>42197</c:v>
                </c:pt>
                <c:pt idx="1821">
                  <c:v>42198</c:v>
                </c:pt>
                <c:pt idx="1822">
                  <c:v>42199</c:v>
                </c:pt>
                <c:pt idx="1823">
                  <c:v>42200</c:v>
                </c:pt>
                <c:pt idx="1824">
                  <c:v>42201</c:v>
                </c:pt>
                <c:pt idx="1825">
                  <c:v>42202</c:v>
                </c:pt>
                <c:pt idx="1826">
                  <c:v>42203</c:v>
                </c:pt>
                <c:pt idx="1827">
                  <c:v>42204</c:v>
                </c:pt>
                <c:pt idx="1828">
                  <c:v>42205</c:v>
                </c:pt>
                <c:pt idx="1829">
                  <c:v>42206</c:v>
                </c:pt>
                <c:pt idx="1830">
                  <c:v>42207</c:v>
                </c:pt>
                <c:pt idx="1831">
                  <c:v>42208</c:v>
                </c:pt>
                <c:pt idx="1832">
                  <c:v>42209</c:v>
                </c:pt>
                <c:pt idx="1833">
                  <c:v>42210</c:v>
                </c:pt>
                <c:pt idx="1834">
                  <c:v>42211</c:v>
                </c:pt>
                <c:pt idx="1835">
                  <c:v>42212</c:v>
                </c:pt>
                <c:pt idx="1836">
                  <c:v>42213</c:v>
                </c:pt>
                <c:pt idx="1837">
                  <c:v>42214</c:v>
                </c:pt>
                <c:pt idx="1838">
                  <c:v>42215</c:v>
                </c:pt>
                <c:pt idx="1839">
                  <c:v>42216</c:v>
                </c:pt>
                <c:pt idx="1840">
                  <c:v>42217</c:v>
                </c:pt>
                <c:pt idx="1841">
                  <c:v>42218</c:v>
                </c:pt>
                <c:pt idx="1842">
                  <c:v>42219</c:v>
                </c:pt>
                <c:pt idx="1843">
                  <c:v>42220</c:v>
                </c:pt>
                <c:pt idx="1844">
                  <c:v>42221</c:v>
                </c:pt>
                <c:pt idx="1845">
                  <c:v>42222</c:v>
                </c:pt>
                <c:pt idx="1846">
                  <c:v>42223</c:v>
                </c:pt>
                <c:pt idx="1847">
                  <c:v>42224</c:v>
                </c:pt>
                <c:pt idx="1848">
                  <c:v>42225</c:v>
                </c:pt>
                <c:pt idx="1849">
                  <c:v>42226</c:v>
                </c:pt>
                <c:pt idx="1850">
                  <c:v>42227</c:v>
                </c:pt>
                <c:pt idx="1851">
                  <c:v>42228</c:v>
                </c:pt>
                <c:pt idx="1852">
                  <c:v>42229</c:v>
                </c:pt>
                <c:pt idx="1853">
                  <c:v>42230</c:v>
                </c:pt>
                <c:pt idx="1854">
                  <c:v>42231</c:v>
                </c:pt>
                <c:pt idx="1855">
                  <c:v>42232</c:v>
                </c:pt>
                <c:pt idx="1856">
                  <c:v>42233</c:v>
                </c:pt>
                <c:pt idx="1857">
                  <c:v>42234</c:v>
                </c:pt>
                <c:pt idx="1858">
                  <c:v>42235</c:v>
                </c:pt>
                <c:pt idx="1859">
                  <c:v>42236</c:v>
                </c:pt>
                <c:pt idx="1860">
                  <c:v>42237</c:v>
                </c:pt>
                <c:pt idx="1861">
                  <c:v>42238</c:v>
                </c:pt>
                <c:pt idx="1862">
                  <c:v>42239</c:v>
                </c:pt>
                <c:pt idx="1863">
                  <c:v>42240</c:v>
                </c:pt>
                <c:pt idx="1864">
                  <c:v>42241</c:v>
                </c:pt>
                <c:pt idx="1865">
                  <c:v>42242</c:v>
                </c:pt>
                <c:pt idx="1866">
                  <c:v>42243</c:v>
                </c:pt>
                <c:pt idx="1867">
                  <c:v>42244</c:v>
                </c:pt>
                <c:pt idx="1868">
                  <c:v>42245</c:v>
                </c:pt>
                <c:pt idx="1869">
                  <c:v>42246</c:v>
                </c:pt>
                <c:pt idx="1870">
                  <c:v>42247</c:v>
                </c:pt>
                <c:pt idx="1871">
                  <c:v>42248</c:v>
                </c:pt>
                <c:pt idx="1872">
                  <c:v>42249</c:v>
                </c:pt>
                <c:pt idx="1873">
                  <c:v>42250</c:v>
                </c:pt>
                <c:pt idx="1874">
                  <c:v>42251</c:v>
                </c:pt>
                <c:pt idx="1875">
                  <c:v>42252</c:v>
                </c:pt>
                <c:pt idx="1876">
                  <c:v>42253</c:v>
                </c:pt>
                <c:pt idx="1877">
                  <c:v>42254</c:v>
                </c:pt>
                <c:pt idx="1878">
                  <c:v>42255</c:v>
                </c:pt>
                <c:pt idx="1879">
                  <c:v>42256</c:v>
                </c:pt>
                <c:pt idx="1880">
                  <c:v>42257</c:v>
                </c:pt>
                <c:pt idx="1881">
                  <c:v>42258</c:v>
                </c:pt>
                <c:pt idx="1882">
                  <c:v>42259</c:v>
                </c:pt>
                <c:pt idx="1883">
                  <c:v>42260</c:v>
                </c:pt>
                <c:pt idx="1884">
                  <c:v>42261</c:v>
                </c:pt>
                <c:pt idx="1885">
                  <c:v>42262</c:v>
                </c:pt>
                <c:pt idx="1886">
                  <c:v>42263</c:v>
                </c:pt>
                <c:pt idx="1887">
                  <c:v>42264</c:v>
                </c:pt>
                <c:pt idx="1888">
                  <c:v>42265</c:v>
                </c:pt>
                <c:pt idx="1889">
                  <c:v>42266</c:v>
                </c:pt>
                <c:pt idx="1890">
                  <c:v>42267</c:v>
                </c:pt>
                <c:pt idx="1891">
                  <c:v>42268</c:v>
                </c:pt>
                <c:pt idx="1892">
                  <c:v>42269</c:v>
                </c:pt>
                <c:pt idx="1893">
                  <c:v>42270</c:v>
                </c:pt>
                <c:pt idx="1894">
                  <c:v>42271</c:v>
                </c:pt>
                <c:pt idx="1895">
                  <c:v>42272</c:v>
                </c:pt>
                <c:pt idx="1896">
                  <c:v>42273</c:v>
                </c:pt>
                <c:pt idx="1897">
                  <c:v>42274</c:v>
                </c:pt>
                <c:pt idx="1898">
                  <c:v>42275</c:v>
                </c:pt>
                <c:pt idx="1899">
                  <c:v>42276</c:v>
                </c:pt>
                <c:pt idx="1900">
                  <c:v>42277</c:v>
                </c:pt>
                <c:pt idx="1901">
                  <c:v>42278</c:v>
                </c:pt>
                <c:pt idx="1902">
                  <c:v>42279</c:v>
                </c:pt>
                <c:pt idx="1903">
                  <c:v>42280</c:v>
                </c:pt>
                <c:pt idx="1904">
                  <c:v>42281</c:v>
                </c:pt>
                <c:pt idx="1905">
                  <c:v>42282</c:v>
                </c:pt>
                <c:pt idx="1906">
                  <c:v>42283</c:v>
                </c:pt>
                <c:pt idx="1907">
                  <c:v>42284</c:v>
                </c:pt>
                <c:pt idx="1908">
                  <c:v>42285</c:v>
                </c:pt>
                <c:pt idx="1909">
                  <c:v>42286</c:v>
                </c:pt>
                <c:pt idx="1910">
                  <c:v>42287</c:v>
                </c:pt>
                <c:pt idx="1911">
                  <c:v>42288</c:v>
                </c:pt>
                <c:pt idx="1912">
                  <c:v>42289</c:v>
                </c:pt>
                <c:pt idx="1913">
                  <c:v>42290</c:v>
                </c:pt>
                <c:pt idx="1914">
                  <c:v>42291</c:v>
                </c:pt>
                <c:pt idx="1915">
                  <c:v>42292</c:v>
                </c:pt>
                <c:pt idx="1916">
                  <c:v>42293</c:v>
                </c:pt>
                <c:pt idx="1917">
                  <c:v>42294</c:v>
                </c:pt>
                <c:pt idx="1918">
                  <c:v>42295</c:v>
                </c:pt>
                <c:pt idx="1919">
                  <c:v>42296</c:v>
                </c:pt>
                <c:pt idx="1920">
                  <c:v>42297</c:v>
                </c:pt>
                <c:pt idx="1921">
                  <c:v>42298</c:v>
                </c:pt>
                <c:pt idx="1922">
                  <c:v>42299</c:v>
                </c:pt>
                <c:pt idx="1923">
                  <c:v>42300</c:v>
                </c:pt>
                <c:pt idx="1924">
                  <c:v>42301</c:v>
                </c:pt>
                <c:pt idx="1925">
                  <c:v>42302</c:v>
                </c:pt>
                <c:pt idx="1926">
                  <c:v>42303</c:v>
                </c:pt>
                <c:pt idx="1927">
                  <c:v>42304</c:v>
                </c:pt>
                <c:pt idx="1928">
                  <c:v>42305</c:v>
                </c:pt>
                <c:pt idx="1929">
                  <c:v>42306</c:v>
                </c:pt>
                <c:pt idx="1930">
                  <c:v>42307</c:v>
                </c:pt>
                <c:pt idx="1931">
                  <c:v>42308</c:v>
                </c:pt>
                <c:pt idx="1932">
                  <c:v>42309</c:v>
                </c:pt>
                <c:pt idx="1933">
                  <c:v>42310</c:v>
                </c:pt>
                <c:pt idx="1934">
                  <c:v>42311</c:v>
                </c:pt>
                <c:pt idx="1935">
                  <c:v>42312</c:v>
                </c:pt>
                <c:pt idx="1936">
                  <c:v>42313</c:v>
                </c:pt>
                <c:pt idx="1937">
                  <c:v>42314</c:v>
                </c:pt>
                <c:pt idx="1938">
                  <c:v>42315</c:v>
                </c:pt>
                <c:pt idx="1939">
                  <c:v>42316</c:v>
                </c:pt>
                <c:pt idx="1940">
                  <c:v>42317</c:v>
                </c:pt>
                <c:pt idx="1941">
                  <c:v>42318</c:v>
                </c:pt>
                <c:pt idx="1942">
                  <c:v>42319</c:v>
                </c:pt>
                <c:pt idx="1943">
                  <c:v>42320</c:v>
                </c:pt>
                <c:pt idx="1944">
                  <c:v>42321</c:v>
                </c:pt>
                <c:pt idx="1945">
                  <c:v>42322</c:v>
                </c:pt>
                <c:pt idx="1946">
                  <c:v>42323</c:v>
                </c:pt>
                <c:pt idx="1947">
                  <c:v>42324</c:v>
                </c:pt>
                <c:pt idx="1948">
                  <c:v>42325</c:v>
                </c:pt>
                <c:pt idx="1949">
                  <c:v>42326</c:v>
                </c:pt>
                <c:pt idx="1950">
                  <c:v>42327</c:v>
                </c:pt>
                <c:pt idx="1951">
                  <c:v>42328</c:v>
                </c:pt>
                <c:pt idx="1952">
                  <c:v>42329</c:v>
                </c:pt>
                <c:pt idx="1953">
                  <c:v>42330</c:v>
                </c:pt>
                <c:pt idx="1954">
                  <c:v>42331</c:v>
                </c:pt>
                <c:pt idx="1955">
                  <c:v>42332</c:v>
                </c:pt>
                <c:pt idx="1956">
                  <c:v>42333</c:v>
                </c:pt>
                <c:pt idx="1957">
                  <c:v>42334</c:v>
                </c:pt>
                <c:pt idx="1958">
                  <c:v>42335</c:v>
                </c:pt>
                <c:pt idx="1959">
                  <c:v>42336</c:v>
                </c:pt>
                <c:pt idx="1960">
                  <c:v>42337</c:v>
                </c:pt>
                <c:pt idx="1961">
                  <c:v>42338</c:v>
                </c:pt>
                <c:pt idx="1962">
                  <c:v>42339</c:v>
                </c:pt>
                <c:pt idx="1963">
                  <c:v>42340</c:v>
                </c:pt>
                <c:pt idx="1964">
                  <c:v>42341</c:v>
                </c:pt>
                <c:pt idx="1965">
                  <c:v>42342</c:v>
                </c:pt>
                <c:pt idx="1966">
                  <c:v>42343</c:v>
                </c:pt>
                <c:pt idx="1967">
                  <c:v>42344</c:v>
                </c:pt>
                <c:pt idx="1968">
                  <c:v>42345</c:v>
                </c:pt>
                <c:pt idx="1969">
                  <c:v>42346</c:v>
                </c:pt>
                <c:pt idx="1970">
                  <c:v>42347</c:v>
                </c:pt>
                <c:pt idx="1971">
                  <c:v>42348</c:v>
                </c:pt>
                <c:pt idx="1972">
                  <c:v>42349</c:v>
                </c:pt>
                <c:pt idx="1973">
                  <c:v>42350</c:v>
                </c:pt>
                <c:pt idx="1974">
                  <c:v>42351</c:v>
                </c:pt>
                <c:pt idx="1975">
                  <c:v>42352</c:v>
                </c:pt>
                <c:pt idx="1976">
                  <c:v>42353</c:v>
                </c:pt>
                <c:pt idx="1977">
                  <c:v>42354</c:v>
                </c:pt>
                <c:pt idx="1978">
                  <c:v>42355</c:v>
                </c:pt>
                <c:pt idx="1979">
                  <c:v>42356</c:v>
                </c:pt>
                <c:pt idx="1980">
                  <c:v>42357</c:v>
                </c:pt>
                <c:pt idx="1981">
                  <c:v>42358</c:v>
                </c:pt>
                <c:pt idx="1982">
                  <c:v>42359</c:v>
                </c:pt>
                <c:pt idx="1983">
                  <c:v>42360</c:v>
                </c:pt>
                <c:pt idx="1984">
                  <c:v>42361</c:v>
                </c:pt>
                <c:pt idx="1985">
                  <c:v>42362</c:v>
                </c:pt>
                <c:pt idx="1986">
                  <c:v>42363</c:v>
                </c:pt>
                <c:pt idx="1987">
                  <c:v>42364</c:v>
                </c:pt>
                <c:pt idx="1988">
                  <c:v>42365</c:v>
                </c:pt>
                <c:pt idx="1989">
                  <c:v>42366</c:v>
                </c:pt>
                <c:pt idx="1990">
                  <c:v>42367</c:v>
                </c:pt>
                <c:pt idx="1991">
                  <c:v>42368</c:v>
                </c:pt>
                <c:pt idx="1992">
                  <c:v>42369</c:v>
                </c:pt>
                <c:pt idx="1993">
                  <c:v>42370</c:v>
                </c:pt>
                <c:pt idx="1994">
                  <c:v>42371</c:v>
                </c:pt>
                <c:pt idx="1995">
                  <c:v>42372</c:v>
                </c:pt>
                <c:pt idx="1996">
                  <c:v>42373</c:v>
                </c:pt>
                <c:pt idx="1997">
                  <c:v>42374</c:v>
                </c:pt>
                <c:pt idx="1998">
                  <c:v>42375</c:v>
                </c:pt>
                <c:pt idx="1999">
                  <c:v>42376</c:v>
                </c:pt>
                <c:pt idx="2000">
                  <c:v>42377</c:v>
                </c:pt>
                <c:pt idx="2001">
                  <c:v>42378</c:v>
                </c:pt>
                <c:pt idx="2002">
                  <c:v>42379</c:v>
                </c:pt>
                <c:pt idx="2003">
                  <c:v>42380</c:v>
                </c:pt>
                <c:pt idx="2004">
                  <c:v>42381</c:v>
                </c:pt>
                <c:pt idx="2005">
                  <c:v>42382</c:v>
                </c:pt>
                <c:pt idx="2006">
                  <c:v>42383</c:v>
                </c:pt>
                <c:pt idx="2007">
                  <c:v>42384</c:v>
                </c:pt>
                <c:pt idx="2008">
                  <c:v>42385</c:v>
                </c:pt>
                <c:pt idx="2009">
                  <c:v>42386</c:v>
                </c:pt>
                <c:pt idx="2010">
                  <c:v>42387</c:v>
                </c:pt>
                <c:pt idx="2011">
                  <c:v>42388</c:v>
                </c:pt>
                <c:pt idx="2012">
                  <c:v>42389</c:v>
                </c:pt>
                <c:pt idx="2013">
                  <c:v>42390</c:v>
                </c:pt>
                <c:pt idx="2014">
                  <c:v>42391</c:v>
                </c:pt>
                <c:pt idx="2015">
                  <c:v>42392</c:v>
                </c:pt>
                <c:pt idx="2016">
                  <c:v>42393</c:v>
                </c:pt>
                <c:pt idx="2017">
                  <c:v>42394</c:v>
                </c:pt>
                <c:pt idx="2018">
                  <c:v>42395</c:v>
                </c:pt>
                <c:pt idx="2019">
                  <c:v>42396</c:v>
                </c:pt>
                <c:pt idx="2020">
                  <c:v>42397</c:v>
                </c:pt>
                <c:pt idx="2021">
                  <c:v>42398</c:v>
                </c:pt>
                <c:pt idx="2022">
                  <c:v>42399</c:v>
                </c:pt>
                <c:pt idx="2023">
                  <c:v>42400</c:v>
                </c:pt>
                <c:pt idx="2024">
                  <c:v>42401</c:v>
                </c:pt>
                <c:pt idx="2025">
                  <c:v>42402</c:v>
                </c:pt>
                <c:pt idx="2026">
                  <c:v>42403</c:v>
                </c:pt>
                <c:pt idx="2027">
                  <c:v>42404</c:v>
                </c:pt>
                <c:pt idx="2028">
                  <c:v>42405</c:v>
                </c:pt>
                <c:pt idx="2029">
                  <c:v>42406</c:v>
                </c:pt>
                <c:pt idx="2030">
                  <c:v>42407</c:v>
                </c:pt>
                <c:pt idx="2031">
                  <c:v>42408</c:v>
                </c:pt>
                <c:pt idx="2032">
                  <c:v>42409</c:v>
                </c:pt>
                <c:pt idx="2033">
                  <c:v>42410</c:v>
                </c:pt>
                <c:pt idx="2034">
                  <c:v>42411</c:v>
                </c:pt>
                <c:pt idx="2035">
                  <c:v>42412</c:v>
                </c:pt>
                <c:pt idx="2036">
                  <c:v>42413</c:v>
                </c:pt>
                <c:pt idx="2037">
                  <c:v>42414</c:v>
                </c:pt>
                <c:pt idx="2038">
                  <c:v>42415</c:v>
                </c:pt>
                <c:pt idx="2039">
                  <c:v>42416</c:v>
                </c:pt>
                <c:pt idx="2040">
                  <c:v>42417</c:v>
                </c:pt>
                <c:pt idx="2041">
                  <c:v>42418</c:v>
                </c:pt>
                <c:pt idx="2042">
                  <c:v>42419</c:v>
                </c:pt>
                <c:pt idx="2043">
                  <c:v>42420</c:v>
                </c:pt>
                <c:pt idx="2044">
                  <c:v>42421</c:v>
                </c:pt>
                <c:pt idx="2045">
                  <c:v>42422</c:v>
                </c:pt>
                <c:pt idx="2046">
                  <c:v>42423</c:v>
                </c:pt>
                <c:pt idx="2047">
                  <c:v>42424</c:v>
                </c:pt>
                <c:pt idx="2048">
                  <c:v>42425</c:v>
                </c:pt>
                <c:pt idx="2049">
                  <c:v>42426</c:v>
                </c:pt>
                <c:pt idx="2050">
                  <c:v>42427</c:v>
                </c:pt>
                <c:pt idx="2051">
                  <c:v>42428</c:v>
                </c:pt>
                <c:pt idx="2052">
                  <c:v>42429</c:v>
                </c:pt>
                <c:pt idx="2053">
                  <c:v>42430</c:v>
                </c:pt>
                <c:pt idx="2054">
                  <c:v>42431</c:v>
                </c:pt>
                <c:pt idx="2055">
                  <c:v>42432</c:v>
                </c:pt>
                <c:pt idx="2056">
                  <c:v>42433</c:v>
                </c:pt>
                <c:pt idx="2057">
                  <c:v>42434</c:v>
                </c:pt>
                <c:pt idx="2058">
                  <c:v>42435</c:v>
                </c:pt>
                <c:pt idx="2059">
                  <c:v>42436</c:v>
                </c:pt>
                <c:pt idx="2060">
                  <c:v>42437</c:v>
                </c:pt>
                <c:pt idx="2061">
                  <c:v>42438</c:v>
                </c:pt>
                <c:pt idx="2062">
                  <c:v>42439</c:v>
                </c:pt>
                <c:pt idx="2063">
                  <c:v>42440</c:v>
                </c:pt>
                <c:pt idx="2064">
                  <c:v>42441</c:v>
                </c:pt>
                <c:pt idx="2065">
                  <c:v>42442</c:v>
                </c:pt>
                <c:pt idx="2066">
                  <c:v>42443</c:v>
                </c:pt>
                <c:pt idx="2067">
                  <c:v>42444</c:v>
                </c:pt>
                <c:pt idx="2068">
                  <c:v>42445</c:v>
                </c:pt>
                <c:pt idx="2069">
                  <c:v>42446</c:v>
                </c:pt>
                <c:pt idx="2070">
                  <c:v>42447</c:v>
                </c:pt>
                <c:pt idx="2071">
                  <c:v>42448</c:v>
                </c:pt>
                <c:pt idx="2072">
                  <c:v>42449</c:v>
                </c:pt>
                <c:pt idx="2073">
                  <c:v>42450</c:v>
                </c:pt>
                <c:pt idx="2074">
                  <c:v>42451</c:v>
                </c:pt>
                <c:pt idx="2075">
                  <c:v>42452</c:v>
                </c:pt>
                <c:pt idx="2076">
                  <c:v>42453</c:v>
                </c:pt>
                <c:pt idx="2077">
                  <c:v>42454</c:v>
                </c:pt>
                <c:pt idx="2078">
                  <c:v>42455</c:v>
                </c:pt>
                <c:pt idx="2079">
                  <c:v>42456</c:v>
                </c:pt>
                <c:pt idx="2080">
                  <c:v>42457</c:v>
                </c:pt>
                <c:pt idx="2081">
                  <c:v>42458</c:v>
                </c:pt>
                <c:pt idx="2082">
                  <c:v>42459</c:v>
                </c:pt>
                <c:pt idx="2083">
                  <c:v>42460</c:v>
                </c:pt>
                <c:pt idx="2084">
                  <c:v>42461</c:v>
                </c:pt>
                <c:pt idx="2085">
                  <c:v>42462</c:v>
                </c:pt>
                <c:pt idx="2086">
                  <c:v>42463</c:v>
                </c:pt>
                <c:pt idx="2087">
                  <c:v>42464</c:v>
                </c:pt>
                <c:pt idx="2088">
                  <c:v>42465</c:v>
                </c:pt>
                <c:pt idx="2089">
                  <c:v>42466</c:v>
                </c:pt>
                <c:pt idx="2090">
                  <c:v>42467</c:v>
                </c:pt>
                <c:pt idx="2091">
                  <c:v>42468</c:v>
                </c:pt>
                <c:pt idx="2092">
                  <c:v>42469</c:v>
                </c:pt>
                <c:pt idx="2093">
                  <c:v>42470</c:v>
                </c:pt>
                <c:pt idx="2094">
                  <c:v>42471</c:v>
                </c:pt>
                <c:pt idx="2095">
                  <c:v>42472</c:v>
                </c:pt>
                <c:pt idx="2096">
                  <c:v>42473</c:v>
                </c:pt>
                <c:pt idx="2097">
                  <c:v>42474</c:v>
                </c:pt>
                <c:pt idx="2098">
                  <c:v>42475</c:v>
                </c:pt>
                <c:pt idx="2099">
                  <c:v>42476</c:v>
                </c:pt>
                <c:pt idx="2100">
                  <c:v>42477</c:v>
                </c:pt>
                <c:pt idx="2101">
                  <c:v>42478</c:v>
                </c:pt>
                <c:pt idx="2102">
                  <c:v>42479</c:v>
                </c:pt>
                <c:pt idx="2103">
                  <c:v>42480</c:v>
                </c:pt>
                <c:pt idx="2104">
                  <c:v>42481</c:v>
                </c:pt>
                <c:pt idx="2105">
                  <c:v>42482</c:v>
                </c:pt>
                <c:pt idx="2106">
                  <c:v>42483</c:v>
                </c:pt>
                <c:pt idx="2107">
                  <c:v>42484</c:v>
                </c:pt>
                <c:pt idx="2108">
                  <c:v>42485</c:v>
                </c:pt>
                <c:pt idx="2109">
                  <c:v>42486</c:v>
                </c:pt>
                <c:pt idx="2110">
                  <c:v>42487</c:v>
                </c:pt>
                <c:pt idx="2111">
                  <c:v>42488</c:v>
                </c:pt>
                <c:pt idx="2112">
                  <c:v>42489</c:v>
                </c:pt>
                <c:pt idx="2113">
                  <c:v>42490</c:v>
                </c:pt>
                <c:pt idx="2114">
                  <c:v>42491</c:v>
                </c:pt>
                <c:pt idx="2115">
                  <c:v>42492</c:v>
                </c:pt>
                <c:pt idx="2116">
                  <c:v>42493</c:v>
                </c:pt>
                <c:pt idx="2117">
                  <c:v>42494</c:v>
                </c:pt>
                <c:pt idx="2118">
                  <c:v>42495</c:v>
                </c:pt>
                <c:pt idx="2119">
                  <c:v>42496</c:v>
                </c:pt>
                <c:pt idx="2120">
                  <c:v>42497</c:v>
                </c:pt>
                <c:pt idx="2121">
                  <c:v>42498</c:v>
                </c:pt>
                <c:pt idx="2122">
                  <c:v>42499</c:v>
                </c:pt>
                <c:pt idx="2123">
                  <c:v>42500</c:v>
                </c:pt>
                <c:pt idx="2124">
                  <c:v>42501</c:v>
                </c:pt>
                <c:pt idx="2125">
                  <c:v>42502</c:v>
                </c:pt>
                <c:pt idx="2126">
                  <c:v>42503</c:v>
                </c:pt>
                <c:pt idx="2127">
                  <c:v>42504</c:v>
                </c:pt>
                <c:pt idx="2128">
                  <c:v>42505</c:v>
                </c:pt>
                <c:pt idx="2129">
                  <c:v>42506</c:v>
                </c:pt>
                <c:pt idx="2130">
                  <c:v>42507</c:v>
                </c:pt>
                <c:pt idx="2131">
                  <c:v>42508</c:v>
                </c:pt>
                <c:pt idx="2132">
                  <c:v>42509</c:v>
                </c:pt>
                <c:pt idx="2133">
                  <c:v>42510</c:v>
                </c:pt>
                <c:pt idx="2134">
                  <c:v>42511</c:v>
                </c:pt>
                <c:pt idx="2135">
                  <c:v>42512</c:v>
                </c:pt>
                <c:pt idx="2136">
                  <c:v>42513</c:v>
                </c:pt>
                <c:pt idx="2137">
                  <c:v>42514</c:v>
                </c:pt>
                <c:pt idx="2138">
                  <c:v>42515</c:v>
                </c:pt>
                <c:pt idx="2139">
                  <c:v>42516</c:v>
                </c:pt>
                <c:pt idx="2140">
                  <c:v>42517</c:v>
                </c:pt>
                <c:pt idx="2141">
                  <c:v>42518</c:v>
                </c:pt>
                <c:pt idx="2142">
                  <c:v>42519</c:v>
                </c:pt>
                <c:pt idx="2143">
                  <c:v>42520</c:v>
                </c:pt>
                <c:pt idx="2144">
                  <c:v>42521</c:v>
                </c:pt>
                <c:pt idx="2145">
                  <c:v>42522</c:v>
                </c:pt>
                <c:pt idx="2146">
                  <c:v>42523</c:v>
                </c:pt>
                <c:pt idx="2147">
                  <c:v>42524</c:v>
                </c:pt>
                <c:pt idx="2148">
                  <c:v>42525</c:v>
                </c:pt>
                <c:pt idx="2149">
                  <c:v>42526</c:v>
                </c:pt>
                <c:pt idx="2150">
                  <c:v>42527</c:v>
                </c:pt>
                <c:pt idx="2151">
                  <c:v>42528</c:v>
                </c:pt>
                <c:pt idx="2152">
                  <c:v>42529</c:v>
                </c:pt>
                <c:pt idx="2153">
                  <c:v>42530</c:v>
                </c:pt>
                <c:pt idx="2154">
                  <c:v>42531</c:v>
                </c:pt>
                <c:pt idx="2155">
                  <c:v>42532</c:v>
                </c:pt>
                <c:pt idx="2156">
                  <c:v>42533</c:v>
                </c:pt>
                <c:pt idx="2157">
                  <c:v>42534</c:v>
                </c:pt>
                <c:pt idx="2158">
                  <c:v>42535</c:v>
                </c:pt>
                <c:pt idx="2159">
                  <c:v>42536</c:v>
                </c:pt>
                <c:pt idx="2160">
                  <c:v>42537</c:v>
                </c:pt>
                <c:pt idx="2161">
                  <c:v>42538</c:v>
                </c:pt>
                <c:pt idx="2162">
                  <c:v>42539</c:v>
                </c:pt>
                <c:pt idx="2163">
                  <c:v>42540</c:v>
                </c:pt>
                <c:pt idx="2164">
                  <c:v>42541</c:v>
                </c:pt>
                <c:pt idx="2165">
                  <c:v>42542</c:v>
                </c:pt>
                <c:pt idx="2166">
                  <c:v>42543</c:v>
                </c:pt>
                <c:pt idx="2167">
                  <c:v>42544</c:v>
                </c:pt>
                <c:pt idx="2168">
                  <c:v>42545</c:v>
                </c:pt>
                <c:pt idx="2169">
                  <c:v>42546</c:v>
                </c:pt>
                <c:pt idx="2170">
                  <c:v>42547</c:v>
                </c:pt>
                <c:pt idx="2171">
                  <c:v>42548</c:v>
                </c:pt>
                <c:pt idx="2172">
                  <c:v>42549</c:v>
                </c:pt>
                <c:pt idx="2173">
                  <c:v>42550</c:v>
                </c:pt>
                <c:pt idx="2174">
                  <c:v>42551</c:v>
                </c:pt>
                <c:pt idx="2175">
                  <c:v>42552</c:v>
                </c:pt>
                <c:pt idx="2176">
                  <c:v>42553</c:v>
                </c:pt>
                <c:pt idx="2177">
                  <c:v>42554</c:v>
                </c:pt>
                <c:pt idx="2178">
                  <c:v>42555</c:v>
                </c:pt>
                <c:pt idx="2179">
                  <c:v>42556</c:v>
                </c:pt>
                <c:pt idx="2180">
                  <c:v>42557</c:v>
                </c:pt>
                <c:pt idx="2181">
                  <c:v>42558</c:v>
                </c:pt>
                <c:pt idx="2182">
                  <c:v>42559</c:v>
                </c:pt>
                <c:pt idx="2183">
                  <c:v>42560</c:v>
                </c:pt>
                <c:pt idx="2184">
                  <c:v>42561</c:v>
                </c:pt>
                <c:pt idx="2185">
                  <c:v>42562</c:v>
                </c:pt>
                <c:pt idx="2186">
                  <c:v>42563</c:v>
                </c:pt>
                <c:pt idx="2187">
                  <c:v>42564</c:v>
                </c:pt>
                <c:pt idx="2188">
                  <c:v>42565</c:v>
                </c:pt>
                <c:pt idx="2189">
                  <c:v>42566</c:v>
                </c:pt>
                <c:pt idx="2190">
                  <c:v>42567</c:v>
                </c:pt>
                <c:pt idx="2191">
                  <c:v>42568</c:v>
                </c:pt>
                <c:pt idx="2192">
                  <c:v>42569</c:v>
                </c:pt>
                <c:pt idx="2193">
                  <c:v>42570</c:v>
                </c:pt>
                <c:pt idx="2194">
                  <c:v>42571</c:v>
                </c:pt>
                <c:pt idx="2195">
                  <c:v>42572</c:v>
                </c:pt>
                <c:pt idx="2196">
                  <c:v>42573</c:v>
                </c:pt>
                <c:pt idx="2197">
                  <c:v>42574</c:v>
                </c:pt>
                <c:pt idx="2198">
                  <c:v>42575</c:v>
                </c:pt>
                <c:pt idx="2199">
                  <c:v>42576</c:v>
                </c:pt>
                <c:pt idx="2200">
                  <c:v>42577</c:v>
                </c:pt>
                <c:pt idx="2201">
                  <c:v>42578</c:v>
                </c:pt>
                <c:pt idx="2202">
                  <c:v>42579</c:v>
                </c:pt>
                <c:pt idx="2203">
                  <c:v>42580</c:v>
                </c:pt>
                <c:pt idx="2204">
                  <c:v>42581</c:v>
                </c:pt>
                <c:pt idx="2205">
                  <c:v>42582</c:v>
                </c:pt>
                <c:pt idx="2206">
                  <c:v>42583</c:v>
                </c:pt>
                <c:pt idx="2207">
                  <c:v>42584</c:v>
                </c:pt>
                <c:pt idx="2208">
                  <c:v>42585</c:v>
                </c:pt>
                <c:pt idx="2209">
                  <c:v>42586</c:v>
                </c:pt>
                <c:pt idx="2210">
                  <c:v>42587</c:v>
                </c:pt>
                <c:pt idx="2211">
                  <c:v>42588</c:v>
                </c:pt>
                <c:pt idx="2212">
                  <c:v>42589</c:v>
                </c:pt>
                <c:pt idx="2213">
                  <c:v>42590</c:v>
                </c:pt>
                <c:pt idx="2214">
                  <c:v>42591</c:v>
                </c:pt>
                <c:pt idx="2215">
                  <c:v>42592</c:v>
                </c:pt>
                <c:pt idx="2216">
                  <c:v>42593</c:v>
                </c:pt>
                <c:pt idx="2217">
                  <c:v>42594</c:v>
                </c:pt>
                <c:pt idx="2218">
                  <c:v>42595</c:v>
                </c:pt>
                <c:pt idx="2219">
                  <c:v>42596</c:v>
                </c:pt>
                <c:pt idx="2220">
                  <c:v>42597</c:v>
                </c:pt>
                <c:pt idx="2221">
                  <c:v>42598</c:v>
                </c:pt>
                <c:pt idx="2222">
                  <c:v>42599</c:v>
                </c:pt>
                <c:pt idx="2223">
                  <c:v>42600</c:v>
                </c:pt>
                <c:pt idx="2224">
                  <c:v>42601</c:v>
                </c:pt>
                <c:pt idx="2225">
                  <c:v>42602</c:v>
                </c:pt>
                <c:pt idx="2226">
                  <c:v>42603</c:v>
                </c:pt>
                <c:pt idx="2227">
                  <c:v>42604</c:v>
                </c:pt>
                <c:pt idx="2228">
                  <c:v>42605</c:v>
                </c:pt>
                <c:pt idx="2229">
                  <c:v>42606</c:v>
                </c:pt>
                <c:pt idx="2230">
                  <c:v>42607</c:v>
                </c:pt>
                <c:pt idx="2231">
                  <c:v>42608</c:v>
                </c:pt>
                <c:pt idx="2232">
                  <c:v>42609</c:v>
                </c:pt>
                <c:pt idx="2233">
                  <c:v>42610</c:v>
                </c:pt>
                <c:pt idx="2234">
                  <c:v>42611</c:v>
                </c:pt>
                <c:pt idx="2235">
                  <c:v>42612</c:v>
                </c:pt>
                <c:pt idx="2236">
                  <c:v>42613</c:v>
                </c:pt>
                <c:pt idx="2237">
                  <c:v>42614</c:v>
                </c:pt>
                <c:pt idx="2238">
                  <c:v>42615</c:v>
                </c:pt>
                <c:pt idx="2239">
                  <c:v>42616</c:v>
                </c:pt>
                <c:pt idx="2240">
                  <c:v>42617</c:v>
                </c:pt>
                <c:pt idx="2241">
                  <c:v>42618</c:v>
                </c:pt>
                <c:pt idx="2242">
                  <c:v>42619</c:v>
                </c:pt>
                <c:pt idx="2243">
                  <c:v>42620</c:v>
                </c:pt>
                <c:pt idx="2244">
                  <c:v>42621</c:v>
                </c:pt>
                <c:pt idx="2245">
                  <c:v>42622</c:v>
                </c:pt>
                <c:pt idx="2246">
                  <c:v>42623</c:v>
                </c:pt>
                <c:pt idx="2247">
                  <c:v>42624</c:v>
                </c:pt>
                <c:pt idx="2248">
                  <c:v>42625</c:v>
                </c:pt>
                <c:pt idx="2249">
                  <c:v>42626</c:v>
                </c:pt>
                <c:pt idx="2250">
                  <c:v>42627</c:v>
                </c:pt>
                <c:pt idx="2251">
                  <c:v>42628</c:v>
                </c:pt>
                <c:pt idx="2252">
                  <c:v>42629</c:v>
                </c:pt>
                <c:pt idx="2253">
                  <c:v>42630</c:v>
                </c:pt>
                <c:pt idx="2254">
                  <c:v>42631</c:v>
                </c:pt>
                <c:pt idx="2255">
                  <c:v>42632</c:v>
                </c:pt>
                <c:pt idx="2256">
                  <c:v>42633</c:v>
                </c:pt>
                <c:pt idx="2257">
                  <c:v>42634</c:v>
                </c:pt>
                <c:pt idx="2258">
                  <c:v>42635</c:v>
                </c:pt>
                <c:pt idx="2259">
                  <c:v>42636</c:v>
                </c:pt>
                <c:pt idx="2260">
                  <c:v>42637</c:v>
                </c:pt>
                <c:pt idx="2261">
                  <c:v>42638</c:v>
                </c:pt>
                <c:pt idx="2262">
                  <c:v>42639</c:v>
                </c:pt>
                <c:pt idx="2263">
                  <c:v>42640</c:v>
                </c:pt>
                <c:pt idx="2264">
                  <c:v>42641</c:v>
                </c:pt>
                <c:pt idx="2265">
                  <c:v>42642</c:v>
                </c:pt>
                <c:pt idx="2266">
                  <c:v>42643</c:v>
                </c:pt>
                <c:pt idx="2267">
                  <c:v>42644</c:v>
                </c:pt>
                <c:pt idx="2268">
                  <c:v>42645</c:v>
                </c:pt>
                <c:pt idx="2269">
                  <c:v>42646</c:v>
                </c:pt>
                <c:pt idx="2270">
                  <c:v>42647</c:v>
                </c:pt>
                <c:pt idx="2271">
                  <c:v>42648</c:v>
                </c:pt>
                <c:pt idx="2272">
                  <c:v>42649</c:v>
                </c:pt>
                <c:pt idx="2273">
                  <c:v>42650</c:v>
                </c:pt>
                <c:pt idx="2274">
                  <c:v>42651</c:v>
                </c:pt>
                <c:pt idx="2275">
                  <c:v>42652</c:v>
                </c:pt>
                <c:pt idx="2276">
                  <c:v>42653</c:v>
                </c:pt>
                <c:pt idx="2277">
                  <c:v>42654</c:v>
                </c:pt>
                <c:pt idx="2278">
                  <c:v>42655</c:v>
                </c:pt>
                <c:pt idx="2279">
                  <c:v>42656</c:v>
                </c:pt>
                <c:pt idx="2280">
                  <c:v>42657</c:v>
                </c:pt>
                <c:pt idx="2281">
                  <c:v>42658</c:v>
                </c:pt>
                <c:pt idx="2282">
                  <c:v>42659</c:v>
                </c:pt>
                <c:pt idx="2283">
                  <c:v>42660</c:v>
                </c:pt>
                <c:pt idx="2284">
                  <c:v>42661</c:v>
                </c:pt>
                <c:pt idx="2285">
                  <c:v>42662</c:v>
                </c:pt>
                <c:pt idx="2286">
                  <c:v>42663</c:v>
                </c:pt>
                <c:pt idx="2287">
                  <c:v>42664</c:v>
                </c:pt>
                <c:pt idx="2288">
                  <c:v>42665</c:v>
                </c:pt>
                <c:pt idx="2289">
                  <c:v>42666</c:v>
                </c:pt>
                <c:pt idx="2290">
                  <c:v>42667</c:v>
                </c:pt>
                <c:pt idx="2291">
                  <c:v>42668</c:v>
                </c:pt>
                <c:pt idx="2292">
                  <c:v>42669</c:v>
                </c:pt>
                <c:pt idx="2293">
                  <c:v>42670</c:v>
                </c:pt>
                <c:pt idx="2294">
                  <c:v>42671</c:v>
                </c:pt>
                <c:pt idx="2295">
                  <c:v>42672</c:v>
                </c:pt>
                <c:pt idx="2296">
                  <c:v>42673</c:v>
                </c:pt>
                <c:pt idx="2297">
                  <c:v>42674</c:v>
                </c:pt>
                <c:pt idx="2298">
                  <c:v>42675</c:v>
                </c:pt>
                <c:pt idx="2299">
                  <c:v>42676</c:v>
                </c:pt>
                <c:pt idx="2300">
                  <c:v>42677</c:v>
                </c:pt>
                <c:pt idx="2301">
                  <c:v>42678</c:v>
                </c:pt>
                <c:pt idx="2302">
                  <c:v>42679</c:v>
                </c:pt>
                <c:pt idx="2303">
                  <c:v>42680</c:v>
                </c:pt>
                <c:pt idx="2304">
                  <c:v>42681</c:v>
                </c:pt>
                <c:pt idx="2305">
                  <c:v>42682</c:v>
                </c:pt>
                <c:pt idx="2306">
                  <c:v>42683</c:v>
                </c:pt>
                <c:pt idx="2307">
                  <c:v>42684</c:v>
                </c:pt>
                <c:pt idx="2308">
                  <c:v>42685</c:v>
                </c:pt>
                <c:pt idx="2309">
                  <c:v>42686</c:v>
                </c:pt>
                <c:pt idx="2310">
                  <c:v>42687</c:v>
                </c:pt>
                <c:pt idx="2311">
                  <c:v>42688</c:v>
                </c:pt>
                <c:pt idx="2312">
                  <c:v>42689</c:v>
                </c:pt>
                <c:pt idx="2313">
                  <c:v>42690</c:v>
                </c:pt>
                <c:pt idx="2314">
                  <c:v>42691</c:v>
                </c:pt>
                <c:pt idx="2315">
                  <c:v>42692</c:v>
                </c:pt>
                <c:pt idx="2316">
                  <c:v>42693</c:v>
                </c:pt>
                <c:pt idx="2317">
                  <c:v>42694</c:v>
                </c:pt>
                <c:pt idx="2318">
                  <c:v>42695</c:v>
                </c:pt>
                <c:pt idx="2319">
                  <c:v>42696</c:v>
                </c:pt>
                <c:pt idx="2320">
                  <c:v>42697</c:v>
                </c:pt>
                <c:pt idx="2321">
                  <c:v>42698</c:v>
                </c:pt>
                <c:pt idx="2322">
                  <c:v>42699</c:v>
                </c:pt>
                <c:pt idx="2323">
                  <c:v>42700</c:v>
                </c:pt>
                <c:pt idx="2324">
                  <c:v>42701</c:v>
                </c:pt>
                <c:pt idx="2325">
                  <c:v>42702</c:v>
                </c:pt>
                <c:pt idx="2326">
                  <c:v>42703</c:v>
                </c:pt>
                <c:pt idx="2327">
                  <c:v>42704</c:v>
                </c:pt>
                <c:pt idx="2328">
                  <c:v>42705</c:v>
                </c:pt>
                <c:pt idx="2329">
                  <c:v>42706</c:v>
                </c:pt>
                <c:pt idx="2330">
                  <c:v>42707</c:v>
                </c:pt>
                <c:pt idx="2331">
                  <c:v>42708</c:v>
                </c:pt>
                <c:pt idx="2332">
                  <c:v>42709</c:v>
                </c:pt>
                <c:pt idx="2333">
                  <c:v>42710</c:v>
                </c:pt>
                <c:pt idx="2334">
                  <c:v>42711</c:v>
                </c:pt>
                <c:pt idx="2335">
                  <c:v>42712</c:v>
                </c:pt>
                <c:pt idx="2336">
                  <c:v>42713</c:v>
                </c:pt>
                <c:pt idx="2337">
                  <c:v>42714</c:v>
                </c:pt>
                <c:pt idx="2338">
                  <c:v>42715</c:v>
                </c:pt>
                <c:pt idx="2339">
                  <c:v>42716</c:v>
                </c:pt>
                <c:pt idx="2340">
                  <c:v>42717</c:v>
                </c:pt>
                <c:pt idx="2341">
                  <c:v>42718</c:v>
                </c:pt>
                <c:pt idx="2342">
                  <c:v>42719</c:v>
                </c:pt>
                <c:pt idx="2343">
                  <c:v>42720</c:v>
                </c:pt>
                <c:pt idx="2344">
                  <c:v>42721</c:v>
                </c:pt>
                <c:pt idx="2345">
                  <c:v>42722</c:v>
                </c:pt>
                <c:pt idx="2346">
                  <c:v>42723</c:v>
                </c:pt>
                <c:pt idx="2347">
                  <c:v>42724</c:v>
                </c:pt>
                <c:pt idx="2348">
                  <c:v>42725</c:v>
                </c:pt>
                <c:pt idx="2349">
                  <c:v>42726</c:v>
                </c:pt>
                <c:pt idx="2350">
                  <c:v>42727</c:v>
                </c:pt>
                <c:pt idx="2351">
                  <c:v>42728</c:v>
                </c:pt>
                <c:pt idx="2352">
                  <c:v>42729</c:v>
                </c:pt>
                <c:pt idx="2353">
                  <c:v>42730</c:v>
                </c:pt>
                <c:pt idx="2354">
                  <c:v>42731</c:v>
                </c:pt>
                <c:pt idx="2355">
                  <c:v>42732</c:v>
                </c:pt>
                <c:pt idx="2356">
                  <c:v>42733</c:v>
                </c:pt>
                <c:pt idx="2357">
                  <c:v>42734</c:v>
                </c:pt>
                <c:pt idx="2358">
                  <c:v>42735</c:v>
                </c:pt>
                <c:pt idx="2359">
                  <c:v>42736</c:v>
                </c:pt>
                <c:pt idx="2360">
                  <c:v>42737</c:v>
                </c:pt>
                <c:pt idx="2361">
                  <c:v>42738</c:v>
                </c:pt>
                <c:pt idx="2362">
                  <c:v>42739</c:v>
                </c:pt>
                <c:pt idx="2363">
                  <c:v>42740</c:v>
                </c:pt>
                <c:pt idx="2364">
                  <c:v>42741</c:v>
                </c:pt>
                <c:pt idx="2365">
                  <c:v>42742</c:v>
                </c:pt>
                <c:pt idx="2366">
                  <c:v>42743</c:v>
                </c:pt>
                <c:pt idx="2367">
                  <c:v>42744</c:v>
                </c:pt>
                <c:pt idx="2368">
                  <c:v>42745</c:v>
                </c:pt>
                <c:pt idx="2369">
                  <c:v>42746</c:v>
                </c:pt>
                <c:pt idx="2370">
                  <c:v>42747</c:v>
                </c:pt>
                <c:pt idx="2371">
                  <c:v>42748</c:v>
                </c:pt>
                <c:pt idx="2372">
                  <c:v>42749</c:v>
                </c:pt>
                <c:pt idx="2373">
                  <c:v>42750</c:v>
                </c:pt>
                <c:pt idx="2374">
                  <c:v>42751</c:v>
                </c:pt>
                <c:pt idx="2375">
                  <c:v>42752</c:v>
                </c:pt>
                <c:pt idx="2376">
                  <c:v>42753</c:v>
                </c:pt>
                <c:pt idx="2377">
                  <c:v>42754</c:v>
                </c:pt>
                <c:pt idx="2378">
                  <c:v>42755</c:v>
                </c:pt>
                <c:pt idx="2379">
                  <c:v>42756</c:v>
                </c:pt>
                <c:pt idx="2380">
                  <c:v>42757</c:v>
                </c:pt>
                <c:pt idx="2381">
                  <c:v>42758</c:v>
                </c:pt>
                <c:pt idx="2382">
                  <c:v>42759.302777777782</c:v>
                </c:pt>
              </c:numCache>
            </c:numRef>
          </c:cat>
          <c:val>
            <c:numRef>
              <c:f>Sheet4!$B$2:$B$2384</c:f>
              <c:numCache>
                <c:formatCode>General</c:formatCode>
                <c:ptCount val="2383"/>
                <c:pt idx="0">
                  <c:v>9.0000000000000011E-2</c:v>
                </c:pt>
                <c:pt idx="1">
                  <c:v>8.0000000000000016E-2</c:v>
                </c:pt>
                <c:pt idx="2">
                  <c:v>7.0000000000000021E-2</c:v>
                </c:pt>
                <c:pt idx="3">
                  <c:v>8.0000000000000016E-2</c:v>
                </c:pt>
                <c:pt idx="4">
                  <c:v>0.05</c:v>
                </c:pt>
                <c:pt idx="5">
                  <c:v>6.0000000000000005E-2</c:v>
                </c:pt>
                <c:pt idx="6">
                  <c:v>0.05</c:v>
                </c:pt>
                <c:pt idx="7">
                  <c:v>0.05</c:v>
                </c:pt>
                <c:pt idx="8">
                  <c:v>6.0000000000000005E-2</c:v>
                </c:pt>
                <c:pt idx="9">
                  <c:v>6.0000000000000005E-2</c:v>
                </c:pt>
                <c:pt idx="10">
                  <c:v>6.0000000000000005E-2</c:v>
                </c:pt>
                <c:pt idx="11">
                  <c:v>7.0000000000000021E-2</c:v>
                </c:pt>
                <c:pt idx="12">
                  <c:v>6.0000000000000005E-2</c:v>
                </c:pt>
                <c:pt idx="13">
                  <c:v>7.0000000000000021E-2</c:v>
                </c:pt>
                <c:pt idx="14">
                  <c:v>6.0000000000000005E-2</c:v>
                </c:pt>
                <c:pt idx="15">
                  <c:v>6.0000000000000005E-2</c:v>
                </c:pt>
                <c:pt idx="16">
                  <c:v>6.0000000000000005E-2</c:v>
                </c:pt>
                <c:pt idx="17">
                  <c:v>6.0000000000000005E-2</c:v>
                </c:pt>
                <c:pt idx="18">
                  <c:v>6.0000000000000005E-2</c:v>
                </c:pt>
                <c:pt idx="19">
                  <c:v>6.0000000000000005E-2</c:v>
                </c:pt>
                <c:pt idx="20">
                  <c:v>6.0000000000000005E-2</c:v>
                </c:pt>
                <c:pt idx="21">
                  <c:v>6.0000000000000005E-2</c:v>
                </c:pt>
                <c:pt idx="22">
                  <c:v>7.0000000000000021E-2</c:v>
                </c:pt>
                <c:pt idx="23">
                  <c:v>7.0000000000000021E-2</c:v>
                </c:pt>
                <c:pt idx="24">
                  <c:v>7.0000000000000021E-2</c:v>
                </c:pt>
                <c:pt idx="25">
                  <c:v>7.0000000000000021E-2</c:v>
                </c:pt>
                <c:pt idx="26">
                  <c:v>6.0000000000000005E-2</c:v>
                </c:pt>
                <c:pt idx="27">
                  <c:v>7.0000000000000021E-2</c:v>
                </c:pt>
                <c:pt idx="28">
                  <c:v>7.0000000000000021E-2</c:v>
                </c:pt>
                <c:pt idx="29">
                  <c:v>7.0000000000000021E-2</c:v>
                </c:pt>
                <c:pt idx="30">
                  <c:v>7.0000000000000021E-2</c:v>
                </c:pt>
                <c:pt idx="31">
                  <c:v>7.0000000000000021E-2</c:v>
                </c:pt>
                <c:pt idx="32">
                  <c:v>7.0000000000000021E-2</c:v>
                </c:pt>
                <c:pt idx="33">
                  <c:v>7.0000000000000021E-2</c:v>
                </c:pt>
                <c:pt idx="34">
                  <c:v>7.0000000000000021E-2</c:v>
                </c:pt>
                <c:pt idx="35">
                  <c:v>7.0000000000000021E-2</c:v>
                </c:pt>
                <c:pt idx="36">
                  <c:v>6.0000000000000005E-2</c:v>
                </c:pt>
                <c:pt idx="37">
                  <c:v>6.0000000000000005E-2</c:v>
                </c:pt>
                <c:pt idx="38">
                  <c:v>6.0000000000000005E-2</c:v>
                </c:pt>
                <c:pt idx="39">
                  <c:v>6.0000000000000005E-2</c:v>
                </c:pt>
                <c:pt idx="40">
                  <c:v>6.0000000000000005E-2</c:v>
                </c:pt>
                <c:pt idx="41">
                  <c:v>6.0000000000000005E-2</c:v>
                </c:pt>
                <c:pt idx="42">
                  <c:v>6.0000000000000005E-2</c:v>
                </c:pt>
                <c:pt idx="43">
                  <c:v>6.0000000000000005E-2</c:v>
                </c:pt>
                <c:pt idx="44">
                  <c:v>6.0000000000000005E-2</c:v>
                </c:pt>
                <c:pt idx="45">
                  <c:v>6.0000000000000005E-2</c:v>
                </c:pt>
                <c:pt idx="46">
                  <c:v>6.0000000000000005E-2</c:v>
                </c:pt>
                <c:pt idx="47">
                  <c:v>6.0000000000000005E-2</c:v>
                </c:pt>
                <c:pt idx="48">
                  <c:v>6.0000000000000005E-2</c:v>
                </c:pt>
                <c:pt idx="49">
                  <c:v>6.0000000000000005E-2</c:v>
                </c:pt>
                <c:pt idx="50">
                  <c:v>6.0000000000000005E-2</c:v>
                </c:pt>
                <c:pt idx="51">
                  <c:v>6.0000000000000005E-2</c:v>
                </c:pt>
                <c:pt idx="52">
                  <c:v>6.0000000000000005E-2</c:v>
                </c:pt>
                <c:pt idx="53">
                  <c:v>6.0000000000000005E-2</c:v>
                </c:pt>
                <c:pt idx="54">
                  <c:v>6.0000000000000005E-2</c:v>
                </c:pt>
                <c:pt idx="55">
                  <c:v>6.0000000000000005E-2</c:v>
                </c:pt>
                <c:pt idx="56">
                  <c:v>6.0000000000000005E-2</c:v>
                </c:pt>
                <c:pt idx="57">
                  <c:v>6.0000000000000005E-2</c:v>
                </c:pt>
                <c:pt idx="58">
                  <c:v>6.0000000000000005E-2</c:v>
                </c:pt>
                <c:pt idx="59">
                  <c:v>6.0000000000000005E-2</c:v>
                </c:pt>
                <c:pt idx="60">
                  <c:v>6.0000000000000005E-2</c:v>
                </c:pt>
                <c:pt idx="61">
                  <c:v>6.0000000000000005E-2</c:v>
                </c:pt>
                <c:pt idx="62">
                  <c:v>6.0000000000000005E-2</c:v>
                </c:pt>
                <c:pt idx="63">
                  <c:v>6.0000000000000005E-2</c:v>
                </c:pt>
                <c:pt idx="64">
                  <c:v>6.0000000000000005E-2</c:v>
                </c:pt>
                <c:pt idx="65">
                  <c:v>6.0000000000000005E-2</c:v>
                </c:pt>
                <c:pt idx="66">
                  <c:v>6.0000000000000005E-2</c:v>
                </c:pt>
                <c:pt idx="67">
                  <c:v>6.0000000000000005E-2</c:v>
                </c:pt>
                <c:pt idx="68">
                  <c:v>6.0000000000000005E-2</c:v>
                </c:pt>
                <c:pt idx="69">
                  <c:v>6.0000000000000005E-2</c:v>
                </c:pt>
                <c:pt idx="70">
                  <c:v>6.0000000000000005E-2</c:v>
                </c:pt>
                <c:pt idx="71">
                  <c:v>6.0000000000000005E-2</c:v>
                </c:pt>
                <c:pt idx="72">
                  <c:v>6.0000000000000005E-2</c:v>
                </c:pt>
                <c:pt idx="73">
                  <c:v>6.0000000000000005E-2</c:v>
                </c:pt>
                <c:pt idx="74">
                  <c:v>6.0000000000000005E-2</c:v>
                </c:pt>
                <c:pt idx="75">
                  <c:v>6.0000000000000005E-2</c:v>
                </c:pt>
                <c:pt idx="76">
                  <c:v>6.0000000000000005E-2</c:v>
                </c:pt>
                <c:pt idx="77">
                  <c:v>6.0000000000000005E-2</c:v>
                </c:pt>
                <c:pt idx="78">
                  <c:v>6.0000000000000005E-2</c:v>
                </c:pt>
                <c:pt idx="79">
                  <c:v>6.0000000000000005E-2</c:v>
                </c:pt>
                <c:pt idx="80">
                  <c:v>6.0000000000000005E-2</c:v>
                </c:pt>
                <c:pt idx="81">
                  <c:v>7.0000000000000021E-2</c:v>
                </c:pt>
                <c:pt idx="82">
                  <c:v>9.0000000000000011E-2</c:v>
                </c:pt>
                <c:pt idx="83">
                  <c:v>9.0000000000000011E-2</c:v>
                </c:pt>
                <c:pt idx="84">
                  <c:v>0.1</c:v>
                </c:pt>
                <c:pt idx="85">
                  <c:v>9.0000000000000011E-2</c:v>
                </c:pt>
                <c:pt idx="86">
                  <c:v>9.0000000000000011E-2</c:v>
                </c:pt>
                <c:pt idx="87">
                  <c:v>0.1</c:v>
                </c:pt>
                <c:pt idx="88">
                  <c:v>0.1</c:v>
                </c:pt>
                <c:pt idx="89">
                  <c:v>0.1</c:v>
                </c:pt>
                <c:pt idx="90">
                  <c:v>0.1</c:v>
                </c:pt>
                <c:pt idx="91">
                  <c:v>0.1</c:v>
                </c:pt>
                <c:pt idx="92">
                  <c:v>0.1</c:v>
                </c:pt>
                <c:pt idx="93">
                  <c:v>0.1</c:v>
                </c:pt>
                <c:pt idx="94">
                  <c:v>0.1</c:v>
                </c:pt>
                <c:pt idx="95">
                  <c:v>0.11</c:v>
                </c:pt>
                <c:pt idx="96">
                  <c:v>0.1</c:v>
                </c:pt>
                <c:pt idx="97">
                  <c:v>0.11</c:v>
                </c:pt>
                <c:pt idx="98">
                  <c:v>0.11</c:v>
                </c:pt>
                <c:pt idx="99">
                  <c:v>0.13</c:v>
                </c:pt>
                <c:pt idx="100">
                  <c:v>0.15000000000000002</c:v>
                </c:pt>
                <c:pt idx="101">
                  <c:v>0.19</c:v>
                </c:pt>
                <c:pt idx="102">
                  <c:v>0.17</c:v>
                </c:pt>
                <c:pt idx="103">
                  <c:v>0.19</c:v>
                </c:pt>
                <c:pt idx="104">
                  <c:v>0.2</c:v>
                </c:pt>
                <c:pt idx="105">
                  <c:v>0.19</c:v>
                </c:pt>
                <c:pt idx="106">
                  <c:v>0.2</c:v>
                </c:pt>
                <c:pt idx="107">
                  <c:v>0.19</c:v>
                </c:pt>
                <c:pt idx="108">
                  <c:v>0.19</c:v>
                </c:pt>
                <c:pt idx="109">
                  <c:v>0.23</c:v>
                </c:pt>
                <c:pt idx="110">
                  <c:v>0.26</c:v>
                </c:pt>
                <c:pt idx="111">
                  <c:v>0.39000000000000007</c:v>
                </c:pt>
                <c:pt idx="112">
                  <c:v>0.34</c:v>
                </c:pt>
                <c:pt idx="113">
                  <c:v>0.24000000000000002</c:v>
                </c:pt>
                <c:pt idx="114">
                  <c:v>0.21000000000000002</c:v>
                </c:pt>
                <c:pt idx="115">
                  <c:v>0.24000000000000002</c:v>
                </c:pt>
                <c:pt idx="116">
                  <c:v>0.22</c:v>
                </c:pt>
                <c:pt idx="117">
                  <c:v>0.27</c:v>
                </c:pt>
                <c:pt idx="118">
                  <c:v>0.28000000000000008</c:v>
                </c:pt>
                <c:pt idx="119">
                  <c:v>0.28000000000000008</c:v>
                </c:pt>
                <c:pt idx="120">
                  <c:v>0.27</c:v>
                </c:pt>
                <c:pt idx="121">
                  <c:v>0.22</c:v>
                </c:pt>
                <c:pt idx="122">
                  <c:v>0.23</c:v>
                </c:pt>
                <c:pt idx="123">
                  <c:v>0.27</c:v>
                </c:pt>
                <c:pt idx="124">
                  <c:v>0.28000000000000008</c:v>
                </c:pt>
                <c:pt idx="125">
                  <c:v>0.28000000000000008</c:v>
                </c:pt>
                <c:pt idx="126">
                  <c:v>0.28000000000000008</c:v>
                </c:pt>
                <c:pt idx="127">
                  <c:v>0.29000000000000004</c:v>
                </c:pt>
                <c:pt idx="128">
                  <c:v>0.28000000000000008</c:v>
                </c:pt>
                <c:pt idx="129">
                  <c:v>0.28000000000000008</c:v>
                </c:pt>
                <c:pt idx="130">
                  <c:v>0.28000000000000008</c:v>
                </c:pt>
                <c:pt idx="131">
                  <c:v>0.28000000000000008</c:v>
                </c:pt>
                <c:pt idx="132">
                  <c:v>0.28000000000000008</c:v>
                </c:pt>
                <c:pt idx="133">
                  <c:v>0.27</c:v>
                </c:pt>
                <c:pt idx="134">
                  <c:v>0.23</c:v>
                </c:pt>
                <c:pt idx="135">
                  <c:v>0.21000000000000002</c:v>
                </c:pt>
                <c:pt idx="136">
                  <c:v>0.23</c:v>
                </c:pt>
                <c:pt idx="137">
                  <c:v>0.25</c:v>
                </c:pt>
                <c:pt idx="138">
                  <c:v>0.25</c:v>
                </c:pt>
                <c:pt idx="139">
                  <c:v>0.2</c:v>
                </c:pt>
                <c:pt idx="140">
                  <c:v>0.19</c:v>
                </c:pt>
                <c:pt idx="141">
                  <c:v>0.2</c:v>
                </c:pt>
                <c:pt idx="142">
                  <c:v>0.23</c:v>
                </c:pt>
                <c:pt idx="143">
                  <c:v>0.24000000000000002</c:v>
                </c:pt>
                <c:pt idx="144">
                  <c:v>0.2</c:v>
                </c:pt>
                <c:pt idx="145">
                  <c:v>0.2</c:v>
                </c:pt>
                <c:pt idx="146">
                  <c:v>0.23</c:v>
                </c:pt>
                <c:pt idx="147">
                  <c:v>0.22</c:v>
                </c:pt>
                <c:pt idx="148">
                  <c:v>0.23</c:v>
                </c:pt>
                <c:pt idx="149">
                  <c:v>0.25</c:v>
                </c:pt>
                <c:pt idx="150">
                  <c:v>0.24000000000000002</c:v>
                </c:pt>
                <c:pt idx="151">
                  <c:v>0.25</c:v>
                </c:pt>
                <c:pt idx="152">
                  <c:v>0.24000000000000002</c:v>
                </c:pt>
                <c:pt idx="153">
                  <c:v>0.24000000000000002</c:v>
                </c:pt>
                <c:pt idx="154">
                  <c:v>0.24000000000000002</c:v>
                </c:pt>
                <c:pt idx="155">
                  <c:v>0.27</c:v>
                </c:pt>
                <c:pt idx="156">
                  <c:v>0.24000000000000002</c:v>
                </c:pt>
                <c:pt idx="157">
                  <c:v>0.25</c:v>
                </c:pt>
                <c:pt idx="158">
                  <c:v>0.25</c:v>
                </c:pt>
                <c:pt idx="159">
                  <c:v>0.25</c:v>
                </c:pt>
                <c:pt idx="160">
                  <c:v>0.25</c:v>
                </c:pt>
                <c:pt idx="161">
                  <c:v>0.26</c:v>
                </c:pt>
                <c:pt idx="162">
                  <c:v>0.26</c:v>
                </c:pt>
                <c:pt idx="163">
                  <c:v>0.28000000000000008</c:v>
                </c:pt>
                <c:pt idx="164">
                  <c:v>0.30000000000000004</c:v>
                </c:pt>
                <c:pt idx="165">
                  <c:v>0.30000000000000004</c:v>
                </c:pt>
                <c:pt idx="166">
                  <c:v>0.30000000000000004</c:v>
                </c:pt>
                <c:pt idx="167">
                  <c:v>0.30000000000000004</c:v>
                </c:pt>
                <c:pt idx="168">
                  <c:v>0.30000000000000004</c:v>
                </c:pt>
                <c:pt idx="169">
                  <c:v>0.29000000000000004</c:v>
                </c:pt>
                <c:pt idx="170">
                  <c:v>0.30000000000000004</c:v>
                </c:pt>
                <c:pt idx="171">
                  <c:v>0.30000000000000004</c:v>
                </c:pt>
                <c:pt idx="172">
                  <c:v>0.30000000000000004</c:v>
                </c:pt>
                <c:pt idx="173">
                  <c:v>0.32000000000000006</c:v>
                </c:pt>
                <c:pt idx="174">
                  <c:v>0.32000000000000006</c:v>
                </c:pt>
                <c:pt idx="175">
                  <c:v>0.32000000000000006</c:v>
                </c:pt>
                <c:pt idx="176">
                  <c:v>0.33000000000000007</c:v>
                </c:pt>
                <c:pt idx="177">
                  <c:v>0.33000000000000007</c:v>
                </c:pt>
                <c:pt idx="178">
                  <c:v>0.32000000000000006</c:v>
                </c:pt>
                <c:pt idx="179">
                  <c:v>0.32000000000000006</c:v>
                </c:pt>
                <c:pt idx="180">
                  <c:v>0.4</c:v>
                </c:pt>
                <c:pt idx="181">
                  <c:v>0.39000000000000007</c:v>
                </c:pt>
                <c:pt idx="182">
                  <c:v>0.39000000000000007</c:v>
                </c:pt>
                <c:pt idx="183">
                  <c:v>0.35000000000000003</c:v>
                </c:pt>
                <c:pt idx="184">
                  <c:v>0.31000000000000005</c:v>
                </c:pt>
                <c:pt idx="185">
                  <c:v>0.31000000000000005</c:v>
                </c:pt>
                <c:pt idx="186">
                  <c:v>0.39000000000000007</c:v>
                </c:pt>
                <c:pt idx="187">
                  <c:v>0.42000000000000004</c:v>
                </c:pt>
                <c:pt idx="188">
                  <c:v>0.44</c:v>
                </c:pt>
                <c:pt idx="189">
                  <c:v>0.44</c:v>
                </c:pt>
                <c:pt idx="190">
                  <c:v>0.42000000000000004</c:v>
                </c:pt>
                <c:pt idx="191">
                  <c:v>0.41000000000000003</c:v>
                </c:pt>
                <c:pt idx="192">
                  <c:v>0.42000000000000004</c:v>
                </c:pt>
                <c:pt idx="193">
                  <c:v>0.42000000000000004</c:v>
                </c:pt>
                <c:pt idx="194">
                  <c:v>0.45</c:v>
                </c:pt>
                <c:pt idx="195">
                  <c:v>0.44</c:v>
                </c:pt>
                <c:pt idx="196">
                  <c:v>0.48000000000000004</c:v>
                </c:pt>
                <c:pt idx="197">
                  <c:v>0.52</c:v>
                </c:pt>
                <c:pt idx="198">
                  <c:v>0.70000000000000007</c:v>
                </c:pt>
                <c:pt idx="199">
                  <c:v>0.72000000000000008</c:v>
                </c:pt>
                <c:pt idx="200">
                  <c:v>0.69000000000000006</c:v>
                </c:pt>
                <c:pt idx="201">
                  <c:v>0.81</c:v>
                </c:pt>
                <c:pt idx="202">
                  <c:v>0.92</c:v>
                </c:pt>
                <c:pt idx="203">
                  <c:v>0.9</c:v>
                </c:pt>
                <c:pt idx="204">
                  <c:v>0.89</c:v>
                </c:pt>
                <c:pt idx="205">
                  <c:v>0.92</c:v>
                </c:pt>
                <c:pt idx="206">
                  <c:v>1.0900000000000001</c:v>
                </c:pt>
                <c:pt idx="207">
                  <c:v>0.98</c:v>
                </c:pt>
                <c:pt idx="208">
                  <c:v>1.07</c:v>
                </c:pt>
                <c:pt idx="209">
                  <c:v>1.08</c:v>
                </c:pt>
                <c:pt idx="210">
                  <c:v>1.05</c:v>
                </c:pt>
                <c:pt idx="211">
                  <c:v>1.07</c:v>
                </c:pt>
                <c:pt idx="212">
                  <c:v>1.05</c:v>
                </c:pt>
                <c:pt idx="213">
                  <c:v>1.04</c:v>
                </c:pt>
                <c:pt idx="214">
                  <c:v>1.04</c:v>
                </c:pt>
                <c:pt idx="215">
                  <c:v>0.9</c:v>
                </c:pt>
                <c:pt idx="216">
                  <c:v>0.95000000000000007</c:v>
                </c:pt>
                <c:pt idx="217">
                  <c:v>0.85000000000000009</c:v>
                </c:pt>
                <c:pt idx="218">
                  <c:v>0.83000000000000007</c:v>
                </c:pt>
                <c:pt idx="219">
                  <c:v>0.87000000000000011</c:v>
                </c:pt>
                <c:pt idx="220">
                  <c:v>0.9</c:v>
                </c:pt>
                <c:pt idx="221">
                  <c:v>1</c:v>
                </c:pt>
                <c:pt idx="222">
                  <c:v>0.91</c:v>
                </c:pt>
                <c:pt idx="223">
                  <c:v>0.96000000000000008</c:v>
                </c:pt>
                <c:pt idx="224">
                  <c:v>0.89</c:v>
                </c:pt>
                <c:pt idx="225">
                  <c:v>0.8600000000000001</c:v>
                </c:pt>
                <c:pt idx="226">
                  <c:v>0.92</c:v>
                </c:pt>
                <c:pt idx="227">
                  <c:v>0.94000000000000006</c:v>
                </c:pt>
                <c:pt idx="228">
                  <c:v>0.94000000000000006</c:v>
                </c:pt>
                <c:pt idx="229">
                  <c:v>0.9</c:v>
                </c:pt>
                <c:pt idx="230">
                  <c:v>0.91</c:v>
                </c:pt>
                <c:pt idx="231">
                  <c:v>0.9</c:v>
                </c:pt>
                <c:pt idx="232">
                  <c:v>0.88</c:v>
                </c:pt>
                <c:pt idx="233">
                  <c:v>0.87000000000000011</c:v>
                </c:pt>
                <c:pt idx="234">
                  <c:v>0.8600000000000001</c:v>
                </c:pt>
                <c:pt idx="235">
                  <c:v>0.93</c:v>
                </c:pt>
                <c:pt idx="236">
                  <c:v>0.88</c:v>
                </c:pt>
                <c:pt idx="237">
                  <c:v>0.92</c:v>
                </c:pt>
                <c:pt idx="238">
                  <c:v>0.89</c:v>
                </c:pt>
                <c:pt idx="239">
                  <c:v>0.89</c:v>
                </c:pt>
                <c:pt idx="240">
                  <c:v>0.87000000000000011</c:v>
                </c:pt>
                <c:pt idx="241">
                  <c:v>0.8600000000000001</c:v>
                </c:pt>
                <c:pt idx="242">
                  <c:v>0.83000000000000007</c:v>
                </c:pt>
                <c:pt idx="243">
                  <c:v>0.82000000000000006</c:v>
                </c:pt>
                <c:pt idx="244">
                  <c:v>0.76000000000000012</c:v>
                </c:pt>
                <c:pt idx="245">
                  <c:v>0.7400000000000001</c:v>
                </c:pt>
                <c:pt idx="246">
                  <c:v>0.76000000000000012</c:v>
                </c:pt>
                <c:pt idx="247">
                  <c:v>0.81</c:v>
                </c:pt>
                <c:pt idx="248">
                  <c:v>0.85000000000000009</c:v>
                </c:pt>
                <c:pt idx="249">
                  <c:v>0.87000000000000011</c:v>
                </c:pt>
                <c:pt idx="250">
                  <c:v>0.88</c:v>
                </c:pt>
                <c:pt idx="251">
                  <c:v>0.8600000000000001</c:v>
                </c:pt>
                <c:pt idx="252">
                  <c:v>0.82000000000000006</c:v>
                </c:pt>
                <c:pt idx="253">
                  <c:v>0.8</c:v>
                </c:pt>
                <c:pt idx="254">
                  <c:v>0.79</c:v>
                </c:pt>
                <c:pt idx="255">
                  <c:v>0.79</c:v>
                </c:pt>
                <c:pt idx="256">
                  <c:v>0.78</c:v>
                </c:pt>
                <c:pt idx="257">
                  <c:v>0.77000000000000013</c:v>
                </c:pt>
                <c:pt idx="258">
                  <c:v>0.78</c:v>
                </c:pt>
                <c:pt idx="259">
                  <c:v>0.78</c:v>
                </c:pt>
                <c:pt idx="260">
                  <c:v>0.68</c:v>
                </c:pt>
                <c:pt idx="261">
                  <c:v>0.71000000000000008</c:v>
                </c:pt>
                <c:pt idx="262">
                  <c:v>0.7400000000000001</c:v>
                </c:pt>
                <c:pt idx="263">
                  <c:v>0.75000000000000011</c:v>
                </c:pt>
                <c:pt idx="264">
                  <c:v>0.75000000000000011</c:v>
                </c:pt>
                <c:pt idx="265">
                  <c:v>0.73000000000000009</c:v>
                </c:pt>
                <c:pt idx="266">
                  <c:v>0.7400000000000001</c:v>
                </c:pt>
                <c:pt idx="267">
                  <c:v>0.77000000000000013</c:v>
                </c:pt>
                <c:pt idx="268">
                  <c:v>0.8600000000000001</c:v>
                </c:pt>
                <c:pt idx="269">
                  <c:v>0.92</c:v>
                </c:pt>
                <c:pt idx="270">
                  <c:v>1</c:v>
                </c:pt>
                <c:pt idx="271">
                  <c:v>0.99</c:v>
                </c:pt>
                <c:pt idx="272">
                  <c:v>1.05</c:v>
                </c:pt>
                <c:pt idx="273">
                  <c:v>1.1100000000000001</c:v>
                </c:pt>
                <c:pt idx="274">
                  <c:v>1.1599999999999997</c:v>
                </c:pt>
                <c:pt idx="275">
                  <c:v>1.2</c:v>
                </c:pt>
                <c:pt idx="276">
                  <c:v>1.1399999999999997</c:v>
                </c:pt>
                <c:pt idx="277">
                  <c:v>1.21</c:v>
                </c:pt>
                <c:pt idx="278">
                  <c:v>1.41</c:v>
                </c:pt>
                <c:pt idx="279">
                  <c:v>1.7</c:v>
                </c:pt>
                <c:pt idx="280">
                  <c:v>1.6300000000000001</c:v>
                </c:pt>
                <c:pt idx="281">
                  <c:v>1.56</c:v>
                </c:pt>
                <c:pt idx="282">
                  <c:v>1.79</c:v>
                </c:pt>
                <c:pt idx="283">
                  <c:v>1.9000000000000001</c:v>
                </c:pt>
                <c:pt idx="284">
                  <c:v>2.21</c:v>
                </c:pt>
                <c:pt idx="285">
                  <c:v>2.88</c:v>
                </c:pt>
                <c:pt idx="286">
                  <c:v>3.5</c:v>
                </c:pt>
                <c:pt idx="287">
                  <c:v>3.03</c:v>
                </c:pt>
                <c:pt idx="288">
                  <c:v>3.2</c:v>
                </c:pt>
                <c:pt idx="289">
                  <c:v>3.4099999999999997</c:v>
                </c:pt>
                <c:pt idx="290">
                  <c:v>3.4099999999999997</c:v>
                </c:pt>
                <c:pt idx="291">
                  <c:v>3.3299999999999996</c:v>
                </c:pt>
                <c:pt idx="292">
                  <c:v>3.4499999999999997</c:v>
                </c:pt>
                <c:pt idx="293">
                  <c:v>3.64</c:v>
                </c:pt>
                <c:pt idx="294">
                  <c:v>3.8699999999999997</c:v>
                </c:pt>
                <c:pt idx="295">
                  <c:v>3.8</c:v>
                </c:pt>
                <c:pt idx="296">
                  <c:v>5.81</c:v>
                </c:pt>
                <c:pt idx="297">
                  <c:v>5.5</c:v>
                </c:pt>
                <c:pt idx="298">
                  <c:v>6.3</c:v>
                </c:pt>
                <c:pt idx="299">
                  <c:v>8.2000000000000011</c:v>
                </c:pt>
                <c:pt idx="300">
                  <c:v>7.2</c:v>
                </c:pt>
                <c:pt idx="301">
                  <c:v>6.99</c:v>
                </c:pt>
                <c:pt idx="302">
                  <c:v>8.0300000000000011</c:v>
                </c:pt>
                <c:pt idx="303">
                  <c:v>7.1899999999999995</c:v>
                </c:pt>
                <c:pt idx="304">
                  <c:v>6.88</c:v>
                </c:pt>
                <c:pt idx="305">
                  <c:v>6.8</c:v>
                </c:pt>
                <c:pt idx="306">
                  <c:v>5.59</c:v>
                </c:pt>
                <c:pt idx="307">
                  <c:v>6.1199999999999992</c:v>
                </c:pt>
                <c:pt idx="308">
                  <c:v>6.6899999999999995</c:v>
                </c:pt>
                <c:pt idx="309">
                  <c:v>7.1499999999999995</c:v>
                </c:pt>
                <c:pt idx="310">
                  <c:v>7.42</c:v>
                </c:pt>
                <c:pt idx="311">
                  <c:v>8.4</c:v>
                </c:pt>
                <c:pt idx="312">
                  <c:v>8.8000000000000007</c:v>
                </c:pt>
                <c:pt idx="313">
                  <c:v>8.5</c:v>
                </c:pt>
                <c:pt idx="314">
                  <c:v>8.3000000000000007</c:v>
                </c:pt>
                <c:pt idx="315">
                  <c:v>8.43</c:v>
                </c:pt>
                <c:pt idx="316">
                  <c:v>8.8000000000000007</c:v>
                </c:pt>
                <c:pt idx="317">
                  <c:v>8.7399999999999984</c:v>
                </c:pt>
                <c:pt idx="318">
                  <c:v>9.57</c:v>
                </c:pt>
                <c:pt idx="319">
                  <c:v>10.6</c:v>
                </c:pt>
                <c:pt idx="320">
                  <c:v>14.29</c:v>
                </c:pt>
                <c:pt idx="321">
                  <c:v>18.89</c:v>
                </c:pt>
                <c:pt idx="322">
                  <c:v>16.7</c:v>
                </c:pt>
                <c:pt idx="323">
                  <c:v>18.55</c:v>
                </c:pt>
                <c:pt idx="324">
                  <c:v>23.919999999999998</c:v>
                </c:pt>
                <c:pt idx="325">
                  <c:v>29.6</c:v>
                </c:pt>
                <c:pt idx="326">
                  <c:v>28.919999999999998</c:v>
                </c:pt>
                <c:pt idx="327">
                  <c:v>23.95</c:v>
                </c:pt>
                <c:pt idx="328">
                  <c:v>14.65</c:v>
                </c:pt>
                <c:pt idx="329">
                  <c:v>18.55</c:v>
                </c:pt>
                <c:pt idx="330">
                  <c:v>19.84</c:v>
                </c:pt>
                <c:pt idx="331">
                  <c:v>19.279999999999998</c:v>
                </c:pt>
                <c:pt idx="332">
                  <c:v>19.489999999999991</c:v>
                </c:pt>
                <c:pt idx="333">
                  <c:v>17</c:v>
                </c:pt>
                <c:pt idx="334">
                  <c:v>15.68</c:v>
                </c:pt>
                <c:pt idx="335">
                  <c:v>16.89</c:v>
                </c:pt>
                <c:pt idx="336">
                  <c:v>17.510000000000005</c:v>
                </c:pt>
                <c:pt idx="337">
                  <c:v>17.510000000000005</c:v>
                </c:pt>
                <c:pt idx="338">
                  <c:v>17.510000000000005</c:v>
                </c:pt>
                <c:pt idx="339">
                  <c:v>17.510000000000005</c:v>
                </c:pt>
                <c:pt idx="340">
                  <c:v>17.510000000000005</c:v>
                </c:pt>
                <c:pt idx="341">
                  <c:v>17.510000000000005</c:v>
                </c:pt>
                <c:pt idx="342">
                  <c:v>17.510000000000005</c:v>
                </c:pt>
                <c:pt idx="343">
                  <c:v>16.45</c:v>
                </c:pt>
                <c:pt idx="344">
                  <c:v>16.75</c:v>
                </c:pt>
                <c:pt idx="345">
                  <c:v>16.95</c:v>
                </c:pt>
                <c:pt idx="346">
                  <c:v>16.84</c:v>
                </c:pt>
                <c:pt idx="347">
                  <c:v>16.100000000000001</c:v>
                </c:pt>
                <c:pt idx="348">
                  <c:v>15.4</c:v>
                </c:pt>
                <c:pt idx="349">
                  <c:v>15.4</c:v>
                </c:pt>
                <c:pt idx="350">
                  <c:v>15.44</c:v>
                </c:pt>
                <c:pt idx="351">
                  <c:v>13.860000000000001</c:v>
                </c:pt>
                <c:pt idx="352">
                  <c:v>12.91</c:v>
                </c:pt>
                <c:pt idx="353">
                  <c:v>14.78</c:v>
                </c:pt>
                <c:pt idx="354">
                  <c:v>14.78</c:v>
                </c:pt>
                <c:pt idx="355">
                  <c:v>14.31</c:v>
                </c:pt>
                <c:pt idx="356">
                  <c:v>14.38</c:v>
                </c:pt>
                <c:pt idx="357">
                  <c:v>14.9</c:v>
                </c:pt>
                <c:pt idx="358">
                  <c:v>14.209999999999999</c:v>
                </c:pt>
                <c:pt idx="359">
                  <c:v>14.01</c:v>
                </c:pt>
                <c:pt idx="360">
                  <c:v>13.950000000000001</c:v>
                </c:pt>
                <c:pt idx="361">
                  <c:v>13.99</c:v>
                </c:pt>
                <c:pt idx="362">
                  <c:v>13.81</c:v>
                </c:pt>
                <c:pt idx="363">
                  <c:v>13.719999999999999</c:v>
                </c:pt>
                <c:pt idx="364">
                  <c:v>13.16</c:v>
                </c:pt>
                <c:pt idx="365">
                  <c:v>13.48</c:v>
                </c:pt>
                <c:pt idx="366">
                  <c:v>13.850000000000001</c:v>
                </c:pt>
                <c:pt idx="367">
                  <c:v>13.69</c:v>
                </c:pt>
                <c:pt idx="368">
                  <c:v>13.61</c:v>
                </c:pt>
                <c:pt idx="369">
                  <c:v>13.7</c:v>
                </c:pt>
                <c:pt idx="370">
                  <c:v>13.68</c:v>
                </c:pt>
                <c:pt idx="371">
                  <c:v>13.98</c:v>
                </c:pt>
                <c:pt idx="372">
                  <c:v>14.05</c:v>
                </c:pt>
                <c:pt idx="373">
                  <c:v>13.88</c:v>
                </c:pt>
                <c:pt idx="374">
                  <c:v>13.94</c:v>
                </c:pt>
                <c:pt idx="375">
                  <c:v>13.49</c:v>
                </c:pt>
                <c:pt idx="376">
                  <c:v>13.5</c:v>
                </c:pt>
                <c:pt idx="377">
                  <c:v>13.53</c:v>
                </c:pt>
                <c:pt idx="378">
                  <c:v>13.350000000000001</c:v>
                </c:pt>
                <c:pt idx="379">
                  <c:v>13.09</c:v>
                </c:pt>
                <c:pt idx="380">
                  <c:v>12.05</c:v>
                </c:pt>
                <c:pt idx="381">
                  <c:v>9.26</c:v>
                </c:pt>
                <c:pt idx="382">
                  <c:v>10.75</c:v>
                </c:pt>
                <c:pt idx="383">
                  <c:v>9.8000000000000007</c:v>
                </c:pt>
                <c:pt idx="384">
                  <c:v>6.55</c:v>
                </c:pt>
                <c:pt idx="385">
                  <c:v>7.9</c:v>
                </c:pt>
                <c:pt idx="386">
                  <c:v>7.8</c:v>
                </c:pt>
                <c:pt idx="387">
                  <c:v>9.99</c:v>
                </c:pt>
                <c:pt idx="388">
                  <c:v>9.98</c:v>
                </c:pt>
                <c:pt idx="389">
                  <c:v>9.4600000000000026</c:v>
                </c:pt>
                <c:pt idx="390">
                  <c:v>9.4600000000000026</c:v>
                </c:pt>
                <c:pt idx="391">
                  <c:v>10.130000000000001</c:v>
                </c:pt>
                <c:pt idx="392">
                  <c:v>10.8</c:v>
                </c:pt>
                <c:pt idx="393">
                  <c:v>11.15</c:v>
                </c:pt>
                <c:pt idx="394">
                  <c:v>10.96</c:v>
                </c:pt>
                <c:pt idx="395">
                  <c:v>10.950000000000001</c:v>
                </c:pt>
                <c:pt idx="396">
                  <c:v>10.83</c:v>
                </c:pt>
                <c:pt idx="397">
                  <c:v>11.65</c:v>
                </c:pt>
                <c:pt idx="398">
                  <c:v>11.450000000000001</c:v>
                </c:pt>
                <c:pt idx="399">
                  <c:v>11.31</c:v>
                </c:pt>
                <c:pt idx="400">
                  <c:v>10.89</c:v>
                </c:pt>
                <c:pt idx="401">
                  <c:v>10.94</c:v>
                </c:pt>
                <c:pt idx="402">
                  <c:v>10.850000000000001</c:v>
                </c:pt>
                <c:pt idx="403">
                  <c:v>9.66</c:v>
                </c:pt>
                <c:pt idx="404">
                  <c:v>8.18</c:v>
                </c:pt>
                <c:pt idx="405">
                  <c:v>8.59</c:v>
                </c:pt>
                <c:pt idx="406">
                  <c:v>9.07</c:v>
                </c:pt>
                <c:pt idx="407">
                  <c:v>8.9700000000000006</c:v>
                </c:pt>
                <c:pt idx="408">
                  <c:v>8.7900000000000009</c:v>
                </c:pt>
                <c:pt idx="409">
                  <c:v>8.2000000000000011</c:v>
                </c:pt>
                <c:pt idx="410">
                  <c:v>8.2100000000000009</c:v>
                </c:pt>
                <c:pt idx="411">
                  <c:v>8.6399999999999988</c:v>
                </c:pt>
                <c:pt idx="412">
                  <c:v>8.48</c:v>
                </c:pt>
                <c:pt idx="413">
                  <c:v>8.18</c:v>
                </c:pt>
                <c:pt idx="414">
                  <c:v>7.6099999999999994</c:v>
                </c:pt>
                <c:pt idx="415">
                  <c:v>6.8599999999999994</c:v>
                </c:pt>
                <c:pt idx="416">
                  <c:v>7.1899999999999995</c:v>
                </c:pt>
                <c:pt idx="417">
                  <c:v>6.53</c:v>
                </c:pt>
                <c:pt idx="418">
                  <c:v>5.03</c:v>
                </c:pt>
                <c:pt idx="419">
                  <c:v>4.7699999999999996</c:v>
                </c:pt>
                <c:pt idx="420">
                  <c:v>5.8599999999999994</c:v>
                </c:pt>
                <c:pt idx="421">
                  <c:v>6.08</c:v>
                </c:pt>
                <c:pt idx="422">
                  <c:v>5.8</c:v>
                </c:pt>
                <c:pt idx="423">
                  <c:v>5.6199999999999992</c:v>
                </c:pt>
                <c:pt idx="424">
                  <c:v>4.84</c:v>
                </c:pt>
                <c:pt idx="425">
                  <c:v>4.8199999999999994</c:v>
                </c:pt>
                <c:pt idx="426">
                  <c:v>4.7699999999999996</c:v>
                </c:pt>
                <c:pt idx="427">
                  <c:v>5.2</c:v>
                </c:pt>
                <c:pt idx="428">
                  <c:v>5.46</c:v>
                </c:pt>
                <c:pt idx="429">
                  <c:v>6.1099999999999994</c:v>
                </c:pt>
                <c:pt idx="430">
                  <c:v>5.6099999999999994</c:v>
                </c:pt>
                <c:pt idx="431">
                  <c:v>5.4300000000000006</c:v>
                </c:pt>
                <c:pt idx="432">
                  <c:v>5.55</c:v>
                </c:pt>
                <c:pt idx="433">
                  <c:v>5.4700000000000006</c:v>
                </c:pt>
                <c:pt idx="434">
                  <c:v>5.33</c:v>
                </c:pt>
                <c:pt idx="435">
                  <c:v>4.87</c:v>
                </c:pt>
                <c:pt idx="436">
                  <c:v>4.92</c:v>
                </c:pt>
                <c:pt idx="437">
                  <c:v>4.7699999999999996</c:v>
                </c:pt>
                <c:pt idx="438">
                  <c:v>4.78</c:v>
                </c:pt>
                <c:pt idx="439">
                  <c:v>5.14</c:v>
                </c:pt>
                <c:pt idx="440">
                  <c:v>5.03</c:v>
                </c:pt>
                <c:pt idx="441">
                  <c:v>5.03</c:v>
                </c:pt>
                <c:pt idx="442">
                  <c:v>5.0199999999999996</c:v>
                </c:pt>
                <c:pt idx="443">
                  <c:v>4.96</c:v>
                </c:pt>
                <c:pt idx="444">
                  <c:v>4.87</c:v>
                </c:pt>
                <c:pt idx="445">
                  <c:v>4.7300000000000004</c:v>
                </c:pt>
                <c:pt idx="446">
                  <c:v>4.2699999999999996</c:v>
                </c:pt>
                <c:pt idx="447">
                  <c:v>4.01</c:v>
                </c:pt>
                <c:pt idx="448">
                  <c:v>4.0999999999999996</c:v>
                </c:pt>
                <c:pt idx="449">
                  <c:v>4.0999999999999996</c:v>
                </c:pt>
                <c:pt idx="450">
                  <c:v>3.9299999999999997</c:v>
                </c:pt>
                <c:pt idx="451">
                  <c:v>4.1499999999999995</c:v>
                </c:pt>
                <c:pt idx="452">
                  <c:v>4.05</c:v>
                </c:pt>
                <c:pt idx="453">
                  <c:v>3.9899999999999998</c:v>
                </c:pt>
                <c:pt idx="454">
                  <c:v>3.84</c:v>
                </c:pt>
                <c:pt idx="455">
                  <c:v>3.56</c:v>
                </c:pt>
                <c:pt idx="456">
                  <c:v>2.56</c:v>
                </c:pt>
                <c:pt idx="457">
                  <c:v>2.42</c:v>
                </c:pt>
                <c:pt idx="458">
                  <c:v>2.27</c:v>
                </c:pt>
                <c:pt idx="459">
                  <c:v>2.3499999999999996</c:v>
                </c:pt>
                <c:pt idx="460">
                  <c:v>2.57</c:v>
                </c:pt>
                <c:pt idx="461">
                  <c:v>3.16</c:v>
                </c:pt>
                <c:pt idx="462">
                  <c:v>3.17</c:v>
                </c:pt>
                <c:pt idx="463">
                  <c:v>2.54</c:v>
                </c:pt>
                <c:pt idx="464">
                  <c:v>2.77</c:v>
                </c:pt>
                <c:pt idx="465">
                  <c:v>2.77</c:v>
                </c:pt>
                <c:pt idx="466">
                  <c:v>3.04</c:v>
                </c:pt>
                <c:pt idx="467">
                  <c:v>3.19</c:v>
                </c:pt>
                <c:pt idx="468">
                  <c:v>3.58</c:v>
                </c:pt>
                <c:pt idx="469">
                  <c:v>3.27</c:v>
                </c:pt>
                <c:pt idx="470">
                  <c:v>3.25</c:v>
                </c:pt>
                <c:pt idx="471">
                  <c:v>3.15</c:v>
                </c:pt>
                <c:pt idx="472">
                  <c:v>3.25</c:v>
                </c:pt>
                <c:pt idx="473">
                  <c:v>3.15</c:v>
                </c:pt>
                <c:pt idx="474">
                  <c:v>3.11</c:v>
                </c:pt>
                <c:pt idx="475">
                  <c:v>2.9699999999999998</c:v>
                </c:pt>
                <c:pt idx="476">
                  <c:v>2.96</c:v>
                </c:pt>
                <c:pt idx="477">
                  <c:v>3.01</c:v>
                </c:pt>
                <c:pt idx="478">
                  <c:v>3.03</c:v>
                </c:pt>
                <c:pt idx="479">
                  <c:v>2.9499999999999997</c:v>
                </c:pt>
                <c:pt idx="480">
                  <c:v>2.84</c:v>
                </c:pt>
                <c:pt idx="481">
                  <c:v>3.08</c:v>
                </c:pt>
                <c:pt idx="482">
                  <c:v>3.03</c:v>
                </c:pt>
                <c:pt idx="483">
                  <c:v>3</c:v>
                </c:pt>
                <c:pt idx="484">
                  <c:v>2.2200000000000002</c:v>
                </c:pt>
                <c:pt idx="485">
                  <c:v>2.3299999999999996</c:v>
                </c:pt>
                <c:pt idx="486">
                  <c:v>2.56</c:v>
                </c:pt>
                <c:pt idx="487">
                  <c:v>2.25</c:v>
                </c:pt>
                <c:pt idx="488">
                  <c:v>2.0499999999999998</c:v>
                </c:pt>
                <c:pt idx="489">
                  <c:v>2.2000000000000002</c:v>
                </c:pt>
                <c:pt idx="490">
                  <c:v>2.2000000000000002</c:v>
                </c:pt>
                <c:pt idx="491">
                  <c:v>2.29</c:v>
                </c:pt>
                <c:pt idx="492">
                  <c:v>2.3299999999999996</c:v>
                </c:pt>
                <c:pt idx="493">
                  <c:v>2.3299999999999996</c:v>
                </c:pt>
                <c:pt idx="494">
                  <c:v>2.4299999999999997</c:v>
                </c:pt>
                <c:pt idx="495">
                  <c:v>2.5099999999999998</c:v>
                </c:pt>
                <c:pt idx="496">
                  <c:v>2.4699999999999998</c:v>
                </c:pt>
                <c:pt idx="497">
                  <c:v>2.48</c:v>
                </c:pt>
                <c:pt idx="498">
                  <c:v>2.5499999999999998</c:v>
                </c:pt>
                <c:pt idx="499">
                  <c:v>2.75</c:v>
                </c:pt>
                <c:pt idx="500">
                  <c:v>2.9699999999999998</c:v>
                </c:pt>
                <c:pt idx="501">
                  <c:v>3.06</c:v>
                </c:pt>
                <c:pt idx="502">
                  <c:v>3.12</c:v>
                </c:pt>
                <c:pt idx="503">
                  <c:v>2.79</c:v>
                </c:pt>
                <c:pt idx="504">
                  <c:v>2.8299999999999996</c:v>
                </c:pt>
                <c:pt idx="505">
                  <c:v>2.88</c:v>
                </c:pt>
                <c:pt idx="506">
                  <c:v>3.03</c:v>
                </c:pt>
                <c:pt idx="507">
                  <c:v>2.9899999999999998</c:v>
                </c:pt>
                <c:pt idx="508">
                  <c:v>2.98</c:v>
                </c:pt>
                <c:pt idx="509">
                  <c:v>2.9699999999999998</c:v>
                </c:pt>
                <c:pt idx="510">
                  <c:v>3.05</c:v>
                </c:pt>
                <c:pt idx="511">
                  <c:v>3.25</c:v>
                </c:pt>
                <c:pt idx="512">
                  <c:v>3.13</c:v>
                </c:pt>
                <c:pt idx="513">
                  <c:v>3.25</c:v>
                </c:pt>
                <c:pt idx="514">
                  <c:v>3.15</c:v>
                </c:pt>
                <c:pt idx="515">
                  <c:v>3.2</c:v>
                </c:pt>
                <c:pt idx="516">
                  <c:v>3.2</c:v>
                </c:pt>
                <c:pt idx="517">
                  <c:v>3.2</c:v>
                </c:pt>
                <c:pt idx="518">
                  <c:v>3.19</c:v>
                </c:pt>
                <c:pt idx="519">
                  <c:v>3.52</c:v>
                </c:pt>
                <c:pt idx="520">
                  <c:v>3.9499999999999997</c:v>
                </c:pt>
                <c:pt idx="521">
                  <c:v>3.8899999999999997</c:v>
                </c:pt>
                <c:pt idx="522">
                  <c:v>3.8899999999999997</c:v>
                </c:pt>
                <c:pt idx="523">
                  <c:v>3.9499999999999997</c:v>
                </c:pt>
                <c:pt idx="524">
                  <c:v>3.94</c:v>
                </c:pt>
                <c:pt idx="525">
                  <c:v>4.22</c:v>
                </c:pt>
                <c:pt idx="526">
                  <c:v>4.0199999999999996</c:v>
                </c:pt>
                <c:pt idx="527">
                  <c:v>4.07</c:v>
                </c:pt>
                <c:pt idx="528">
                  <c:v>4.1899999999999995</c:v>
                </c:pt>
                <c:pt idx="529">
                  <c:v>4.17</c:v>
                </c:pt>
                <c:pt idx="530">
                  <c:v>4.25</c:v>
                </c:pt>
                <c:pt idx="531">
                  <c:v>4.72</c:v>
                </c:pt>
                <c:pt idx="532">
                  <c:v>5.2700000000000005</c:v>
                </c:pt>
                <c:pt idx="533">
                  <c:v>5.22</c:v>
                </c:pt>
                <c:pt idx="534">
                  <c:v>4.88</c:v>
                </c:pt>
                <c:pt idx="535">
                  <c:v>5.57</c:v>
                </c:pt>
                <c:pt idx="536">
                  <c:v>6.95</c:v>
                </c:pt>
                <c:pt idx="537">
                  <c:v>6.7</c:v>
                </c:pt>
                <c:pt idx="538">
                  <c:v>6.81</c:v>
                </c:pt>
                <c:pt idx="539">
                  <c:v>7.1099999999999994</c:v>
                </c:pt>
                <c:pt idx="540">
                  <c:v>6.33</c:v>
                </c:pt>
                <c:pt idx="541">
                  <c:v>6.3599999999999994</c:v>
                </c:pt>
                <c:pt idx="542">
                  <c:v>6.9</c:v>
                </c:pt>
                <c:pt idx="543">
                  <c:v>6.8</c:v>
                </c:pt>
                <c:pt idx="544">
                  <c:v>6.41</c:v>
                </c:pt>
                <c:pt idx="545">
                  <c:v>6.75</c:v>
                </c:pt>
                <c:pt idx="546">
                  <c:v>7</c:v>
                </c:pt>
                <c:pt idx="547">
                  <c:v>6.68</c:v>
                </c:pt>
                <c:pt idx="548">
                  <c:v>5.6</c:v>
                </c:pt>
                <c:pt idx="549">
                  <c:v>5.92</c:v>
                </c:pt>
                <c:pt idx="550">
                  <c:v>6.3599999999999994</c:v>
                </c:pt>
                <c:pt idx="551">
                  <c:v>6.49</c:v>
                </c:pt>
                <c:pt idx="552">
                  <c:v>6.18</c:v>
                </c:pt>
                <c:pt idx="553">
                  <c:v>6.31</c:v>
                </c:pt>
                <c:pt idx="554">
                  <c:v>6.3599999999999994</c:v>
                </c:pt>
                <c:pt idx="555">
                  <c:v>6.29</c:v>
                </c:pt>
                <c:pt idx="556">
                  <c:v>5.75</c:v>
                </c:pt>
                <c:pt idx="557">
                  <c:v>5.34</c:v>
                </c:pt>
                <c:pt idx="558">
                  <c:v>5.29</c:v>
                </c:pt>
                <c:pt idx="559">
                  <c:v>5.63</c:v>
                </c:pt>
                <c:pt idx="560">
                  <c:v>5.38</c:v>
                </c:pt>
                <c:pt idx="561">
                  <c:v>5.49</c:v>
                </c:pt>
                <c:pt idx="562">
                  <c:v>5.48</c:v>
                </c:pt>
                <c:pt idx="563">
                  <c:v>6.08</c:v>
                </c:pt>
                <c:pt idx="564">
                  <c:v>6.1</c:v>
                </c:pt>
                <c:pt idx="565">
                  <c:v>5.96</c:v>
                </c:pt>
                <c:pt idx="566">
                  <c:v>5.87</c:v>
                </c:pt>
                <c:pt idx="567">
                  <c:v>5.6899999999999995</c:v>
                </c:pt>
                <c:pt idx="568">
                  <c:v>5.45</c:v>
                </c:pt>
                <c:pt idx="569">
                  <c:v>5.6899999999999995</c:v>
                </c:pt>
                <c:pt idx="570">
                  <c:v>5.6</c:v>
                </c:pt>
                <c:pt idx="571">
                  <c:v>5.83</c:v>
                </c:pt>
                <c:pt idx="572">
                  <c:v>5.91</c:v>
                </c:pt>
                <c:pt idx="573">
                  <c:v>5.6</c:v>
                </c:pt>
                <c:pt idx="574">
                  <c:v>5.51</c:v>
                </c:pt>
                <c:pt idx="575">
                  <c:v>5.26</c:v>
                </c:pt>
                <c:pt idx="576">
                  <c:v>4.46</c:v>
                </c:pt>
                <c:pt idx="577">
                  <c:v>4.33</c:v>
                </c:pt>
                <c:pt idx="578">
                  <c:v>4.2699999999999996</c:v>
                </c:pt>
                <c:pt idx="579">
                  <c:v>4.41</c:v>
                </c:pt>
                <c:pt idx="580">
                  <c:v>4.22</c:v>
                </c:pt>
                <c:pt idx="581">
                  <c:v>4.3899999999999997</c:v>
                </c:pt>
                <c:pt idx="582">
                  <c:v>4.3599999999999994</c:v>
                </c:pt>
                <c:pt idx="583">
                  <c:v>4.2699999999999996</c:v>
                </c:pt>
                <c:pt idx="584">
                  <c:v>4.42</c:v>
                </c:pt>
                <c:pt idx="585">
                  <c:v>5.01</c:v>
                </c:pt>
                <c:pt idx="586">
                  <c:v>5.03</c:v>
                </c:pt>
                <c:pt idx="587">
                  <c:v>4.7699999999999996</c:v>
                </c:pt>
                <c:pt idx="588">
                  <c:v>4.92</c:v>
                </c:pt>
                <c:pt idx="589">
                  <c:v>4.96</c:v>
                </c:pt>
                <c:pt idx="590">
                  <c:v>4.87</c:v>
                </c:pt>
                <c:pt idx="591">
                  <c:v>4.8599999999999994</c:v>
                </c:pt>
                <c:pt idx="592">
                  <c:v>4.92</c:v>
                </c:pt>
                <c:pt idx="593">
                  <c:v>4.7</c:v>
                </c:pt>
                <c:pt idx="594">
                  <c:v>4.6099999999999994</c:v>
                </c:pt>
                <c:pt idx="595">
                  <c:v>4.8199999999999994</c:v>
                </c:pt>
                <c:pt idx="596">
                  <c:v>4.9800000000000004</c:v>
                </c:pt>
                <c:pt idx="597">
                  <c:v>4.99</c:v>
                </c:pt>
                <c:pt idx="598">
                  <c:v>4.9400000000000004</c:v>
                </c:pt>
                <c:pt idx="599">
                  <c:v>4.9300000000000006</c:v>
                </c:pt>
                <c:pt idx="600">
                  <c:v>4.8599999999999994</c:v>
                </c:pt>
                <c:pt idx="601">
                  <c:v>4.83</c:v>
                </c:pt>
                <c:pt idx="602">
                  <c:v>4.91</c:v>
                </c:pt>
                <c:pt idx="603">
                  <c:v>4.8899999999999997</c:v>
                </c:pt>
                <c:pt idx="604">
                  <c:v>5.2700000000000005</c:v>
                </c:pt>
                <c:pt idx="605">
                  <c:v>5.38</c:v>
                </c:pt>
                <c:pt idx="606">
                  <c:v>5.33</c:v>
                </c:pt>
                <c:pt idx="607">
                  <c:v>5.34</c:v>
                </c:pt>
                <c:pt idx="608">
                  <c:v>5.22</c:v>
                </c:pt>
                <c:pt idx="609">
                  <c:v>5.28</c:v>
                </c:pt>
                <c:pt idx="610">
                  <c:v>4.6899999999999995</c:v>
                </c:pt>
                <c:pt idx="611">
                  <c:v>4.84</c:v>
                </c:pt>
                <c:pt idx="612">
                  <c:v>4.8099999999999996</c:v>
                </c:pt>
                <c:pt idx="613">
                  <c:v>4.7</c:v>
                </c:pt>
                <c:pt idx="614">
                  <c:v>4.6899999999999995</c:v>
                </c:pt>
                <c:pt idx="615">
                  <c:v>4.68</c:v>
                </c:pt>
                <c:pt idx="616">
                  <c:v>4.55</c:v>
                </c:pt>
                <c:pt idx="617">
                  <c:v>4.6199999999999992</c:v>
                </c:pt>
                <c:pt idx="618">
                  <c:v>4.8099999999999996</c:v>
                </c:pt>
                <c:pt idx="619">
                  <c:v>4.79</c:v>
                </c:pt>
                <c:pt idx="620">
                  <c:v>4.8099999999999996</c:v>
                </c:pt>
                <c:pt idx="621">
                  <c:v>4.8599999999999994</c:v>
                </c:pt>
                <c:pt idx="622">
                  <c:v>4.91</c:v>
                </c:pt>
                <c:pt idx="623">
                  <c:v>4.83</c:v>
                </c:pt>
                <c:pt idx="624">
                  <c:v>4.9700000000000006</c:v>
                </c:pt>
                <c:pt idx="625">
                  <c:v>4.95</c:v>
                </c:pt>
                <c:pt idx="626">
                  <c:v>4.91</c:v>
                </c:pt>
                <c:pt idx="627">
                  <c:v>4.92</c:v>
                </c:pt>
                <c:pt idx="628">
                  <c:v>4.95</c:v>
                </c:pt>
                <c:pt idx="629">
                  <c:v>4.6899999999999995</c:v>
                </c:pt>
                <c:pt idx="630">
                  <c:v>4.79</c:v>
                </c:pt>
                <c:pt idx="631">
                  <c:v>4.87</c:v>
                </c:pt>
                <c:pt idx="632">
                  <c:v>4.84</c:v>
                </c:pt>
                <c:pt idx="633">
                  <c:v>4.9300000000000006</c:v>
                </c:pt>
                <c:pt idx="634">
                  <c:v>4.92</c:v>
                </c:pt>
                <c:pt idx="635">
                  <c:v>4.9400000000000004</c:v>
                </c:pt>
                <c:pt idx="636">
                  <c:v>4.96</c:v>
                </c:pt>
                <c:pt idx="637">
                  <c:v>4.9700000000000006</c:v>
                </c:pt>
                <c:pt idx="638">
                  <c:v>4.9300000000000006</c:v>
                </c:pt>
                <c:pt idx="639">
                  <c:v>4.9800000000000004</c:v>
                </c:pt>
                <c:pt idx="640">
                  <c:v>5.1199999999999992</c:v>
                </c:pt>
                <c:pt idx="641">
                  <c:v>5.14</c:v>
                </c:pt>
                <c:pt idx="642">
                  <c:v>5.35</c:v>
                </c:pt>
                <c:pt idx="643">
                  <c:v>5.26</c:v>
                </c:pt>
                <c:pt idx="644">
                  <c:v>5.2</c:v>
                </c:pt>
                <c:pt idx="645">
                  <c:v>4.96</c:v>
                </c:pt>
                <c:pt idx="646">
                  <c:v>5.0999999999999996</c:v>
                </c:pt>
                <c:pt idx="647">
                  <c:v>5.13</c:v>
                </c:pt>
                <c:pt idx="648">
                  <c:v>5.0999999999999996</c:v>
                </c:pt>
                <c:pt idx="649">
                  <c:v>5.1099999999999994</c:v>
                </c:pt>
                <c:pt idx="650">
                  <c:v>4.9800000000000004</c:v>
                </c:pt>
                <c:pt idx="651">
                  <c:v>4.9000000000000004</c:v>
                </c:pt>
                <c:pt idx="652">
                  <c:v>4.95</c:v>
                </c:pt>
                <c:pt idx="653">
                  <c:v>5</c:v>
                </c:pt>
                <c:pt idx="654">
                  <c:v>5.07</c:v>
                </c:pt>
                <c:pt idx="655">
                  <c:v>5.13</c:v>
                </c:pt>
                <c:pt idx="656">
                  <c:v>5.07</c:v>
                </c:pt>
                <c:pt idx="657">
                  <c:v>5.08</c:v>
                </c:pt>
                <c:pt idx="658">
                  <c:v>5.05</c:v>
                </c:pt>
                <c:pt idx="659">
                  <c:v>5.0599999999999996</c:v>
                </c:pt>
                <c:pt idx="660">
                  <c:v>5.05</c:v>
                </c:pt>
                <c:pt idx="661">
                  <c:v>5.04</c:v>
                </c:pt>
                <c:pt idx="662">
                  <c:v>4.8499999999999996</c:v>
                </c:pt>
                <c:pt idx="663">
                  <c:v>4.96</c:v>
                </c:pt>
                <c:pt idx="664">
                  <c:v>4.95</c:v>
                </c:pt>
                <c:pt idx="665">
                  <c:v>4.9300000000000006</c:v>
                </c:pt>
                <c:pt idx="666">
                  <c:v>5.01</c:v>
                </c:pt>
                <c:pt idx="667">
                  <c:v>5.03</c:v>
                </c:pt>
                <c:pt idx="668">
                  <c:v>5.09</c:v>
                </c:pt>
                <c:pt idx="669">
                  <c:v>5.0999999999999996</c:v>
                </c:pt>
                <c:pt idx="670">
                  <c:v>5.1199999999999992</c:v>
                </c:pt>
                <c:pt idx="671">
                  <c:v>5.0999999999999996</c:v>
                </c:pt>
                <c:pt idx="672">
                  <c:v>5.09</c:v>
                </c:pt>
                <c:pt idx="673">
                  <c:v>5.0999999999999996</c:v>
                </c:pt>
                <c:pt idx="674">
                  <c:v>5.0999999999999996</c:v>
                </c:pt>
                <c:pt idx="675">
                  <c:v>5.14</c:v>
                </c:pt>
                <c:pt idx="676">
                  <c:v>5.1199999999999992</c:v>
                </c:pt>
                <c:pt idx="677">
                  <c:v>5.1499999999999995</c:v>
                </c:pt>
                <c:pt idx="678">
                  <c:v>5.0999999999999996</c:v>
                </c:pt>
                <c:pt idx="679">
                  <c:v>5.14</c:v>
                </c:pt>
                <c:pt idx="680">
                  <c:v>5.14</c:v>
                </c:pt>
                <c:pt idx="681">
                  <c:v>5.1499999999999995</c:v>
                </c:pt>
                <c:pt idx="682">
                  <c:v>5.13</c:v>
                </c:pt>
                <c:pt idx="683">
                  <c:v>5.18</c:v>
                </c:pt>
                <c:pt idx="684">
                  <c:v>5.2700000000000005</c:v>
                </c:pt>
                <c:pt idx="685">
                  <c:v>5.25</c:v>
                </c:pt>
                <c:pt idx="686">
                  <c:v>5.21</c:v>
                </c:pt>
                <c:pt idx="687">
                  <c:v>5.2700000000000005</c:v>
                </c:pt>
                <c:pt idx="688">
                  <c:v>5.44</c:v>
                </c:pt>
                <c:pt idx="689">
                  <c:v>5.46</c:v>
                </c:pt>
                <c:pt idx="690">
                  <c:v>5.59</c:v>
                </c:pt>
                <c:pt idx="691">
                  <c:v>5.63</c:v>
                </c:pt>
                <c:pt idx="692">
                  <c:v>5.56</c:v>
                </c:pt>
                <c:pt idx="693">
                  <c:v>5.4700000000000006</c:v>
                </c:pt>
                <c:pt idx="694">
                  <c:v>5.57</c:v>
                </c:pt>
                <c:pt idx="695">
                  <c:v>5.7</c:v>
                </c:pt>
                <c:pt idx="696">
                  <c:v>5.9300000000000006</c:v>
                </c:pt>
                <c:pt idx="697">
                  <c:v>5.95</c:v>
                </c:pt>
                <c:pt idx="698">
                  <c:v>6.5</c:v>
                </c:pt>
                <c:pt idx="699">
                  <c:v>6.4</c:v>
                </c:pt>
                <c:pt idx="700">
                  <c:v>6.1599999999999993</c:v>
                </c:pt>
                <c:pt idx="701">
                  <c:v>6.31</c:v>
                </c:pt>
                <c:pt idx="702">
                  <c:v>6.5</c:v>
                </c:pt>
                <c:pt idx="703">
                  <c:v>6.67</c:v>
                </c:pt>
                <c:pt idx="704">
                  <c:v>6.68</c:v>
                </c:pt>
                <c:pt idx="705">
                  <c:v>6.55</c:v>
                </c:pt>
                <c:pt idx="706">
                  <c:v>6.4300000000000006</c:v>
                </c:pt>
                <c:pt idx="707">
                  <c:v>6.35</c:v>
                </c:pt>
                <c:pt idx="708">
                  <c:v>6.3</c:v>
                </c:pt>
                <c:pt idx="709">
                  <c:v>6.42</c:v>
                </c:pt>
                <c:pt idx="710">
                  <c:v>6.6499999999999995</c:v>
                </c:pt>
                <c:pt idx="711">
                  <c:v>6.6099999999999994</c:v>
                </c:pt>
                <c:pt idx="712">
                  <c:v>6.6499999999999995</c:v>
                </c:pt>
                <c:pt idx="713">
                  <c:v>6.6899999999999995</c:v>
                </c:pt>
                <c:pt idx="714">
                  <c:v>6.63</c:v>
                </c:pt>
                <c:pt idx="715">
                  <c:v>6.76</c:v>
                </c:pt>
                <c:pt idx="716">
                  <c:v>6.45</c:v>
                </c:pt>
                <c:pt idx="717">
                  <c:v>6.51</c:v>
                </c:pt>
                <c:pt idx="718">
                  <c:v>6.67</c:v>
                </c:pt>
                <c:pt idx="719">
                  <c:v>6.6499999999999995</c:v>
                </c:pt>
                <c:pt idx="720">
                  <c:v>6.76</c:v>
                </c:pt>
                <c:pt idx="721">
                  <c:v>6.8</c:v>
                </c:pt>
                <c:pt idx="722">
                  <c:v>7.02</c:v>
                </c:pt>
                <c:pt idx="723">
                  <c:v>7.2</c:v>
                </c:pt>
                <c:pt idx="724">
                  <c:v>7.1499999999999995</c:v>
                </c:pt>
                <c:pt idx="725">
                  <c:v>7.76</c:v>
                </c:pt>
                <c:pt idx="726">
                  <c:v>7.67</c:v>
                </c:pt>
                <c:pt idx="727">
                  <c:v>7.54</c:v>
                </c:pt>
                <c:pt idx="728">
                  <c:v>7.6199999999999992</c:v>
                </c:pt>
                <c:pt idx="729">
                  <c:v>8.5</c:v>
                </c:pt>
                <c:pt idx="730">
                  <c:v>8.8000000000000007</c:v>
                </c:pt>
                <c:pt idx="731">
                  <c:v>9.11</c:v>
                </c:pt>
                <c:pt idx="732">
                  <c:v>8.8700000000000028</c:v>
                </c:pt>
                <c:pt idx="733">
                  <c:v>8.52</c:v>
                </c:pt>
                <c:pt idx="734">
                  <c:v>8.8500000000000014</c:v>
                </c:pt>
                <c:pt idx="735">
                  <c:v>8.41</c:v>
                </c:pt>
                <c:pt idx="736">
                  <c:v>8.4500000000000011</c:v>
                </c:pt>
                <c:pt idx="737">
                  <c:v>8.6</c:v>
                </c:pt>
                <c:pt idx="738">
                  <c:v>8.8000000000000007</c:v>
                </c:pt>
                <c:pt idx="739">
                  <c:v>8.9</c:v>
                </c:pt>
                <c:pt idx="740">
                  <c:v>8.9</c:v>
                </c:pt>
                <c:pt idx="741">
                  <c:v>8.89</c:v>
                </c:pt>
                <c:pt idx="742">
                  <c:v>8.7100000000000009</c:v>
                </c:pt>
                <c:pt idx="743">
                  <c:v>9.1</c:v>
                </c:pt>
                <c:pt idx="744">
                  <c:v>9.3500000000000014</c:v>
                </c:pt>
                <c:pt idx="745">
                  <c:v>9.5500000000000007</c:v>
                </c:pt>
                <c:pt idx="746">
                  <c:v>10.53</c:v>
                </c:pt>
                <c:pt idx="747">
                  <c:v>10.97</c:v>
                </c:pt>
                <c:pt idx="748">
                  <c:v>10.98</c:v>
                </c:pt>
                <c:pt idx="749">
                  <c:v>10.870000000000001</c:v>
                </c:pt>
                <c:pt idx="750">
                  <c:v>10.860000000000001</c:v>
                </c:pt>
                <c:pt idx="751">
                  <c:v>11.1</c:v>
                </c:pt>
                <c:pt idx="752">
                  <c:v>11.06</c:v>
                </c:pt>
                <c:pt idx="753">
                  <c:v>11.06</c:v>
                </c:pt>
                <c:pt idx="754">
                  <c:v>11.39</c:v>
                </c:pt>
                <c:pt idx="755">
                  <c:v>11.51</c:v>
                </c:pt>
                <c:pt idx="756">
                  <c:v>11.62</c:v>
                </c:pt>
                <c:pt idx="757">
                  <c:v>12.04</c:v>
                </c:pt>
                <c:pt idx="758">
                  <c:v>12.19</c:v>
                </c:pt>
                <c:pt idx="759">
                  <c:v>13.25</c:v>
                </c:pt>
                <c:pt idx="760">
                  <c:v>13.5</c:v>
                </c:pt>
                <c:pt idx="761">
                  <c:v>11.58</c:v>
                </c:pt>
                <c:pt idx="762">
                  <c:v>11.61</c:v>
                </c:pt>
                <c:pt idx="763">
                  <c:v>8</c:v>
                </c:pt>
                <c:pt idx="764">
                  <c:v>10.1</c:v>
                </c:pt>
                <c:pt idx="765">
                  <c:v>9.91</c:v>
                </c:pt>
                <c:pt idx="766">
                  <c:v>9.81</c:v>
                </c:pt>
                <c:pt idx="767">
                  <c:v>10.1</c:v>
                </c:pt>
                <c:pt idx="768">
                  <c:v>10.6</c:v>
                </c:pt>
                <c:pt idx="769">
                  <c:v>10.52</c:v>
                </c:pt>
                <c:pt idx="770">
                  <c:v>10.61</c:v>
                </c:pt>
                <c:pt idx="771">
                  <c:v>10.950000000000001</c:v>
                </c:pt>
                <c:pt idx="772">
                  <c:v>10.94</c:v>
                </c:pt>
                <c:pt idx="773">
                  <c:v>10.92</c:v>
                </c:pt>
                <c:pt idx="774">
                  <c:v>10.78</c:v>
                </c:pt>
                <c:pt idx="775">
                  <c:v>10.16</c:v>
                </c:pt>
                <c:pt idx="776">
                  <c:v>9.9700000000000006</c:v>
                </c:pt>
                <c:pt idx="777">
                  <c:v>10.200000000000001</c:v>
                </c:pt>
                <c:pt idx="778">
                  <c:v>10.53</c:v>
                </c:pt>
                <c:pt idx="779">
                  <c:v>10.38</c:v>
                </c:pt>
                <c:pt idx="780">
                  <c:v>11</c:v>
                </c:pt>
                <c:pt idx="781">
                  <c:v>11.18</c:v>
                </c:pt>
                <c:pt idx="782">
                  <c:v>11</c:v>
                </c:pt>
                <c:pt idx="783">
                  <c:v>11.04</c:v>
                </c:pt>
                <c:pt idx="784">
                  <c:v>11.02</c:v>
                </c:pt>
                <c:pt idx="785">
                  <c:v>11.17</c:v>
                </c:pt>
                <c:pt idx="786">
                  <c:v>11.33</c:v>
                </c:pt>
                <c:pt idx="787">
                  <c:v>11.360000000000001</c:v>
                </c:pt>
                <c:pt idx="788">
                  <c:v>11.4</c:v>
                </c:pt>
                <c:pt idx="789">
                  <c:v>11.67</c:v>
                </c:pt>
                <c:pt idx="790">
                  <c:v>11.75</c:v>
                </c:pt>
                <c:pt idx="791">
                  <c:v>11.870000000000001</c:v>
                </c:pt>
                <c:pt idx="792">
                  <c:v>11.89</c:v>
                </c:pt>
                <c:pt idx="793">
                  <c:v>12.25</c:v>
                </c:pt>
                <c:pt idx="794">
                  <c:v>12.57</c:v>
                </c:pt>
                <c:pt idx="795">
                  <c:v>12.28</c:v>
                </c:pt>
                <c:pt idx="796">
                  <c:v>12.370000000000001</c:v>
                </c:pt>
                <c:pt idx="797">
                  <c:v>12.239999999999998</c:v>
                </c:pt>
                <c:pt idx="798">
                  <c:v>12.19</c:v>
                </c:pt>
                <c:pt idx="799">
                  <c:v>12.1</c:v>
                </c:pt>
                <c:pt idx="800">
                  <c:v>12.2</c:v>
                </c:pt>
                <c:pt idx="801">
                  <c:v>12.27</c:v>
                </c:pt>
                <c:pt idx="802">
                  <c:v>12.31</c:v>
                </c:pt>
                <c:pt idx="803">
                  <c:v>12.39</c:v>
                </c:pt>
                <c:pt idx="804">
                  <c:v>12.360000000000001</c:v>
                </c:pt>
                <c:pt idx="805">
                  <c:v>12.4</c:v>
                </c:pt>
                <c:pt idx="806">
                  <c:v>12.4</c:v>
                </c:pt>
                <c:pt idx="807">
                  <c:v>12.84</c:v>
                </c:pt>
                <c:pt idx="808">
                  <c:v>12.89</c:v>
                </c:pt>
                <c:pt idx="809">
                  <c:v>12.850000000000001</c:v>
                </c:pt>
                <c:pt idx="810">
                  <c:v>12.69</c:v>
                </c:pt>
                <c:pt idx="811">
                  <c:v>12.5</c:v>
                </c:pt>
                <c:pt idx="812">
                  <c:v>11.8</c:v>
                </c:pt>
                <c:pt idx="813">
                  <c:v>11.78</c:v>
                </c:pt>
                <c:pt idx="814">
                  <c:v>11.89</c:v>
                </c:pt>
                <c:pt idx="815">
                  <c:v>12.12</c:v>
                </c:pt>
                <c:pt idx="816">
                  <c:v>12.03</c:v>
                </c:pt>
                <c:pt idx="817">
                  <c:v>12</c:v>
                </c:pt>
                <c:pt idx="818">
                  <c:v>11.860000000000001</c:v>
                </c:pt>
                <c:pt idx="819">
                  <c:v>11.739999999999998</c:v>
                </c:pt>
                <c:pt idx="820">
                  <c:v>11.84</c:v>
                </c:pt>
                <c:pt idx="821">
                  <c:v>11.850000000000001</c:v>
                </c:pt>
                <c:pt idx="822">
                  <c:v>11.81</c:v>
                </c:pt>
                <c:pt idx="823">
                  <c:v>11.94</c:v>
                </c:pt>
                <c:pt idx="824">
                  <c:v>11.739999999999998</c:v>
                </c:pt>
                <c:pt idx="825">
                  <c:v>11.739999999999998</c:v>
                </c:pt>
                <c:pt idx="826">
                  <c:v>11.629999999999999</c:v>
                </c:pt>
                <c:pt idx="827">
                  <c:v>11.709999999999999</c:v>
                </c:pt>
                <c:pt idx="828">
                  <c:v>11.65</c:v>
                </c:pt>
                <c:pt idx="829">
                  <c:v>11.65</c:v>
                </c:pt>
                <c:pt idx="830">
                  <c:v>10.860000000000001</c:v>
                </c:pt>
                <c:pt idx="831">
                  <c:v>10.17</c:v>
                </c:pt>
                <c:pt idx="832">
                  <c:v>10.26</c:v>
                </c:pt>
                <c:pt idx="833">
                  <c:v>10.7</c:v>
                </c:pt>
                <c:pt idx="834">
                  <c:v>10.6</c:v>
                </c:pt>
                <c:pt idx="835">
                  <c:v>10.89</c:v>
                </c:pt>
                <c:pt idx="836">
                  <c:v>11.2</c:v>
                </c:pt>
                <c:pt idx="837">
                  <c:v>10.57</c:v>
                </c:pt>
                <c:pt idx="838">
                  <c:v>10.47</c:v>
                </c:pt>
                <c:pt idx="839">
                  <c:v>10.639999999999999</c:v>
                </c:pt>
                <c:pt idx="840">
                  <c:v>10.8</c:v>
                </c:pt>
                <c:pt idx="841">
                  <c:v>10.75</c:v>
                </c:pt>
                <c:pt idx="842">
                  <c:v>10.9</c:v>
                </c:pt>
                <c:pt idx="843">
                  <c:v>10.92</c:v>
                </c:pt>
                <c:pt idx="844">
                  <c:v>10.92</c:v>
                </c:pt>
                <c:pt idx="845">
                  <c:v>10.81</c:v>
                </c:pt>
                <c:pt idx="846">
                  <c:v>10.89</c:v>
                </c:pt>
                <c:pt idx="847">
                  <c:v>10.870000000000001</c:v>
                </c:pt>
                <c:pt idx="848">
                  <c:v>11.01</c:v>
                </c:pt>
                <c:pt idx="849">
                  <c:v>10.950000000000001</c:v>
                </c:pt>
                <c:pt idx="850">
                  <c:v>10.950000000000001</c:v>
                </c:pt>
                <c:pt idx="851">
                  <c:v>11.2</c:v>
                </c:pt>
                <c:pt idx="852">
                  <c:v>11.75</c:v>
                </c:pt>
                <c:pt idx="853">
                  <c:v>11.79</c:v>
                </c:pt>
                <c:pt idx="854">
                  <c:v>11.65</c:v>
                </c:pt>
                <c:pt idx="855">
                  <c:v>11.8</c:v>
                </c:pt>
                <c:pt idx="856">
                  <c:v>11.729999999999999</c:v>
                </c:pt>
                <c:pt idx="857">
                  <c:v>11.77</c:v>
                </c:pt>
                <c:pt idx="858">
                  <c:v>12.42</c:v>
                </c:pt>
                <c:pt idx="859">
                  <c:v>12.34</c:v>
                </c:pt>
                <c:pt idx="860">
                  <c:v>12.41</c:v>
                </c:pt>
                <c:pt idx="861">
                  <c:v>12.48</c:v>
                </c:pt>
                <c:pt idx="862">
                  <c:v>12.25</c:v>
                </c:pt>
                <c:pt idx="863">
                  <c:v>12.2</c:v>
                </c:pt>
                <c:pt idx="864">
                  <c:v>12.350000000000001</c:v>
                </c:pt>
                <c:pt idx="865">
                  <c:v>12.450000000000001</c:v>
                </c:pt>
                <c:pt idx="866">
                  <c:v>12.56</c:v>
                </c:pt>
                <c:pt idx="867">
                  <c:v>12.56</c:v>
                </c:pt>
                <c:pt idx="868">
                  <c:v>12.5</c:v>
                </c:pt>
                <c:pt idx="869">
                  <c:v>12.68</c:v>
                </c:pt>
                <c:pt idx="870">
                  <c:v>13.41</c:v>
                </c:pt>
                <c:pt idx="871">
                  <c:v>13.38</c:v>
                </c:pt>
                <c:pt idx="872">
                  <c:v>13.3</c:v>
                </c:pt>
                <c:pt idx="873">
                  <c:v>13.5</c:v>
                </c:pt>
                <c:pt idx="874">
                  <c:v>13.42</c:v>
                </c:pt>
                <c:pt idx="875">
                  <c:v>13.39</c:v>
                </c:pt>
                <c:pt idx="876">
                  <c:v>13.43</c:v>
                </c:pt>
                <c:pt idx="877">
                  <c:v>13.56</c:v>
                </c:pt>
                <c:pt idx="878">
                  <c:v>13.7</c:v>
                </c:pt>
                <c:pt idx="879">
                  <c:v>13.7</c:v>
                </c:pt>
                <c:pt idx="880">
                  <c:v>13.6</c:v>
                </c:pt>
                <c:pt idx="881">
                  <c:v>13.49</c:v>
                </c:pt>
                <c:pt idx="882">
                  <c:v>13.3</c:v>
                </c:pt>
                <c:pt idx="883">
                  <c:v>13.25</c:v>
                </c:pt>
                <c:pt idx="884">
                  <c:v>13.3</c:v>
                </c:pt>
                <c:pt idx="885">
                  <c:v>13.6</c:v>
                </c:pt>
                <c:pt idx="886">
                  <c:v>13.52</c:v>
                </c:pt>
                <c:pt idx="887">
                  <c:v>13.5</c:v>
                </c:pt>
                <c:pt idx="888">
                  <c:v>13.370000000000001</c:v>
                </c:pt>
                <c:pt idx="889">
                  <c:v>13.31</c:v>
                </c:pt>
                <c:pt idx="890">
                  <c:v>13.38</c:v>
                </c:pt>
                <c:pt idx="891">
                  <c:v>13.350000000000001</c:v>
                </c:pt>
                <c:pt idx="892">
                  <c:v>13.47</c:v>
                </c:pt>
                <c:pt idx="893">
                  <c:v>13.42</c:v>
                </c:pt>
                <c:pt idx="894">
                  <c:v>13.42</c:v>
                </c:pt>
                <c:pt idx="895">
                  <c:v>13.4</c:v>
                </c:pt>
                <c:pt idx="896">
                  <c:v>13.450000000000001</c:v>
                </c:pt>
                <c:pt idx="897">
                  <c:v>13.51</c:v>
                </c:pt>
                <c:pt idx="898">
                  <c:v>13.3</c:v>
                </c:pt>
                <c:pt idx="899">
                  <c:v>13.28</c:v>
                </c:pt>
                <c:pt idx="900">
                  <c:v>13.4</c:v>
                </c:pt>
                <c:pt idx="901">
                  <c:v>13.5</c:v>
                </c:pt>
                <c:pt idx="902">
                  <c:v>13.44</c:v>
                </c:pt>
                <c:pt idx="903">
                  <c:v>13.450000000000001</c:v>
                </c:pt>
                <c:pt idx="904">
                  <c:v>13.59</c:v>
                </c:pt>
                <c:pt idx="905">
                  <c:v>13.739999999999998</c:v>
                </c:pt>
                <c:pt idx="906">
                  <c:v>13.77</c:v>
                </c:pt>
                <c:pt idx="907">
                  <c:v>14.139999999999999</c:v>
                </c:pt>
                <c:pt idx="908">
                  <c:v>14.139999999999999</c:v>
                </c:pt>
                <c:pt idx="909">
                  <c:v>14.239999999999998</c:v>
                </c:pt>
                <c:pt idx="910">
                  <c:v>14.12</c:v>
                </c:pt>
                <c:pt idx="911">
                  <c:v>14.3</c:v>
                </c:pt>
                <c:pt idx="912">
                  <c:v>14.25</c:v>
                </c:pt>
                <c:pt idx="913">
                  <c:v>14.729999999999999</c:v>
                </c:pt>
                <c:pt idx="914">
                  <c:v>15.5</c:v>
                </c:pt>
                <c:pt idx="915">
                  <c:v>15.7</c:v>
                </c:pt>
                <c:pt idx="916">
                  <c:v>15.61</c:v>
                </c:pt>
                <c:pt idx="917">
                  <c:v>15.7</c:v>
                </c:pt>
                <c:pt idx="918">
                  <c:v>16.8</c:v>
                </c:pt>
                <c:pt idx="919">
                  <c:v>17.260000000000002</c:v>
                </c:pt>
                <c:pt idx="920">
                  <c:v>17.5</c:v>
                </c:pt>
                <c:pt idx="921">
                  <c:v>16.899999999999999</c:v>
                </c:pt>
                <c:pt idx="922">
                  <c:v>17.399999999999999</c:v>
                </c:pt>
                <c:pt idx="923">
                  <c:v>17.88</c:v>
                </c:pt>
                <c:pt idx="924">
                  <c:v>17.82</c:v>
                </c:pt>
                <c:pt idx="925">
                  <c:v>18.72</c:v>
                </c:pt>
                <c:pt idx="926">
                  <c:v>19.53</c:v>
                </c:pt>
                <c:pt idx="927">
                  <c:v>19.7</c:v>
                </c:pt>
                <c:pt idx="928">
                  <c:v>20.41</c:v>
                </c:pt>
                <c:pt idx="929">
                  <c:v>20.5</c:v>
                </c:pt>
                <c:pt idx="930">
                  <c:v>19.630000000000003</c:v>
                </c:pt>
                <c:pt idx="931">
                  <c:v>20.59</c:v>
                </c:pt>
                <c:pt idx="932">
                  <c:v>20.43</c:v>
                </c:pt>
                <c:pt idx="933">
                  <c:v>20.6</c:v>
                </c:pt>
                <c:pt idx="934">
                  <c:v>21.18</c:v>
                </c:pt>
                <c:pt idx="935">
                  <c:v>22.150000000000002</c:v>
                </c:pt>
                <c:pt idx="936">
                  <c:v>22.66</c:v>
                </c:pt>
                <c:pt idx="937">
                  <c:v>23.650000000000002</c:v>
                </c:pt>
                <c:pt idx="938">
                  <c:v>23.97</c:v>
                </c:pt>
                <c:pt idx="939">
                  <c:v>24.650000000000002</c:v>
                </c:pt>
                <c:pt idx="940">
                  <c:v>25.17</c:v>
                </c:pt>
                <c:pt idx="941">
                  <c:v>24.2</c:v>
                </c:pt>
                <c:pt idx="942">
                  <c:v>27.22</c:v>
                </c:pt>
                <c:pt idx="943">
                  <c:v>27.1</c:v>
                </c:pt>
                <c:pt idx="944">
                  <c:v>27.22</c:v>
                </c:pt>
                <c:pt idx="945">
                  <c:v>26.810000000000002</c:v>
                </c:pt>
                <c:pt idx="946">
                  <c:v>26.95</c:v>
                </c:pt>
                <c:pt idx="947">
                  <c:v>29.419999999999998</c:v>
                </c:pt>
                <c:pt idx="948">
                  <c:v>29.64</c:v>
                </c:pt>
                <c:pt idx="949">
                  <c:v>29.75</c:v>
                </c:pt>
                <c:pt idx="950">
                  <c:v>30.25</c:v>
                </c:pt>
                <c:pt idx="951">
                  <c:v>29.8</c:v>
                </c:pt>
                <c:pt idx="952">
                  <c:v>29.89</c:v>
                </c:pt>
                <c:pt idx="953">
                  <c:v>30.4</c:v>
                </c:pt>
                <c:pt idx="954">
                  <c:v>31.1</c:v>
                </c:pt>
                <c:pt idx="955">
                  <c:v>30.9</c:v>
                </c:pt>
                <c:pt idx="956">
                  <c:v>33.379999999999995</c:v>
                </c:pt>
                <c:pt idx="957">
                  <c:v>34.5</c:v>
                </c:pt>
                <c:pt idx="958">
                  <c:v>34.25</c:v>
                </c:pt>
                <c:pt idx="959">
                  <c:v>34.5</c:v>
                </c:pt>
                <c:pt idx="960">
                  <c:v>36.15</c:v>
                </c:pt>
                <c:pt idx="961">
                  <c:v>40.33</c:v>
                </c:pt>
                <c:pt idx="962">
                  <c:v>41.02</c:v>
                </c:pt>
                <c:pt idx="963">
                  <c:v>42</c:v>
                </c:pt>
                <c:pt idx="964">
                  <c:v>44.18</c:v>
                </c:pt>
                <c:pt idx="965">
                  <c:v>46.849999999999994</c:v>
                </c:pt>
                <c:pt idx="966">
                  <c:v>46</c:v>
                </c:pt>
                <c:pt idx="967">
                  <c:v>48.4</c:v>
                </c:pt>
                <c:pt idx="968">
                  <c:v>44.290000000000006</c:v>
                </c:pt>
                <c:pt idx="969">
                  <c:v>46.92</c:v>
                </c:pt>
                <c:pt idx="970">
                  <c:v>47.17</c:v>
                </c:pt>
                <c:pt idx="971">
                  <c:v>46.949999999999996</c:v>
                </c:pt>
                <c:pt idx="972">
                  <c:v>47</c:v>
                </c:pt>
                <c:pt idx="973">
                  <c:v>47.4</c:v>
                </c:pt>
                <c:pt idx="974">
                  <c:v>51.6</c:v>
                </c:pt>
                <c:pt idx="975">
                  <c:v>59.14</c:v>
                </c:pt>
                <c:pt idx="976">
                  <c:v>64.489999999999995</c:v>
                </c:pt>
                <c:pt idx="977">
                  <c:v>70.849999999999994</c:v>
                </c:pt>
                <c:pt idx="978">
                  <c:v>69.86</c:v>
                </c:pt>
                <c:pt idx="979">
                  <c:v>64.349999999999994</c:v>
                </c:pt>
                <c:pt idx="980">
                  <c:v>71.5</c:v>
                </c:pt>
                <c:pt idx="981">
                  <c:v>73.599999999999994</c:v>
                </c:pt>
                <c:pt idx="982">
                  <c:v>78.5</c:v>
                </c:pt>
                <c:pt idx="983">
                  <c:v>88.92</c:v>
                </c:pt>
                <c:pt idx="984">
                  <c:v>86.179999999999993</c:v>
                </c:pt>
                <c:pt idx="985">
                  <c:v>90.5</c:v>
                </c:pt>
                <c:pt idx="986">
                  <c:v>92.19</c:v>
                </c:pt>
                <c:pt idx="987">
                  <c:v>93.03</c:v>
                </c:pt>
                <c:pt idx="988">
                  <c:v>104</c:v>
                </c:pt>
                <c:pt idx="989">
                  <c:v>117.98</c:v>
                </c:pt>
                <c:pt idx="990">
                  <c:v>135</c:v>
                </c:pt>
                <c:pt idx="991">
                  <c:v>132.12</c:v>
                </c:pt>
                <c:pt idx="992">
                  <c:v>142.32000000000002</c:v>
                </c:pt>
                <c:pt idx="993">
                  <c:v>142.63</c:v>
                </c:pt>
                <c:pt idx="994">
                  <c:v>162.30000000000001</c:v>
                </c:pt>
                <c:pt idx="995">
                  <c:v>187.5</c:v>
                </c:pt>
                <c:pt idx="996">
                  <c:v>230</c:v>
                </c:pt>
                <c:pt idx="997">
                  <c:v>165</c:v>
                </c:pt>
                <c:pt idx="998">
                  <c:v>124.9</c:v>
                </c:pt>
                <c:pt idx="999">
                  <c:v>117</c:v>
                </c:pt>
                <c:pt idx="1000">
                  <c:v>93</c:v>
                </c:pt>
                <c:pt idx="1001">
                  <c:v>90</c:v>
                </c:pt>
                <c:pt idx="1002">
                  <c:v>82.39</c:v>
                </c:pt>
                <c:pt idx="1003">
                  <c:v>68.36</c:v>
                </c:pt>
                <c:pt idx="1004">
                  <c:v>93.07</c:v>
                </c:pt>
                <c:pt idx="1005">
                  <c:v>109.01</c:v>
                </c:pt>
                <c:pt idx="1006">
                  <c:v>118.48</c:v>
                </c:pt>
                <c:pt idx="1007">
                  <c:v>126.61999999999999</c:v>
                </c:pt>
                <c:pt idx="1008">
                  <c:v>119.2</c:v>
                </c:pt>
                <c:pt idx="1009">
                  <c:v>127.4</c:v>
                </c:pt>
                <c:pt idx="1010">
                  <c:v>143.47</c:v>
                </c:pt>
                <c:pt idx="1011">
                  <c:v>154.19999999999999</c:v>
                </c:pt>
                <c:pt idx="1012">
                  <c:v>141.70999999999998</c:v>
                </c:pt>
                <c:pt idx="1013">
                  <c:v>136.9</c:v>
                </c:pt>
                <c:pt idx="1014">
                  <c:v>128</c:v>
                </c:pt>
                <c:pt idx="1015">
                  <c:v>134.44</c:v>
                </c:pt>
                <c:pt idx="1016">
                  <c:v>144</c:v>
                </c:pt>
                <c:pt idx="1017">
                  <c:v>139.22999999999999</c:v>
                </c:pt>
                <c:pt idx="1018">
                  <c:v>116.38</c:v>
                </c:pt>
                <c:pt idx="1019">
                  <c:v>106.25</c:v>
                </c:pt>
                <c:pt idx="1020">
                  <c:v>98.1</c:v>
                </c:pt>
                <c:pt idx="1021">
                  <c:v>112.9</c:v>
                </c:pt>
                <c:pt idx="1022">
                  <c:v>115.98</c:v>
                </c:pt>
                <c:pt idx="1023">
                  <c:v>112.25</c:v>
                </c:pt>
                <c:pt idx="1024">
                  <c:v>109.6</c:v>
                </c:pt>
                <c:pt idx="1025">
                  <c:v>113.2</c:v>
                </c:pt>
                <c:pt idx="1026">
                  <c:v>112.8</c:v>
                </c:pt>
                <c:pt idx="1027">
                  <c:v>117.7</c:v>
                </c:pt>
                <c:pt idx="1028">
                  <c:v>115.64</c:v>
                </c:pt>
                <c:pt idx="1029">
                  <c:v>114.82</c:v>
                </c:pt>
                <c:pt idx="1030">
                  <c:v>117.98</c:v>
                </c:pt>
                <c:pt idx="1031">
                  <c:v>111.4</c:v>
                </c:pt>
                <c:pt idx="1032">
                  <c:v>114.22</c:v>
                </c:pt>
                <c:pt idx="1033">
                  <c:v>118.21000000000001</c:v>
                </c:pt>
                <c:pt idx="1034">
                  <c:v>123.5</c:v>
                </c:pt>
                <c:pt idx="1035">
                  <c:v>123.21000000000001</c:v>
                </c:pt>
                <c:pt idx="1036">
                  <c:v>122.5</c:v>
                </c:pt>
                <c:pt idx="1037">
                  <c:v>122.02</c:v>
                </c:pt>
                <c:pt idx="1038">
                  <c:v>122.89</c:v>
                </c:pt>
                <c:pt idx="1039">
                  <c:v>123.8</c:v>
                </c:pt>
                <c:pt idx="1040">
                  <c:v>126.3</c:v>
                </c:pt>
                <c:pt idx="1041">
                  <c:v>133.1</c:v>
                </c:pt>
                <c:pt idx="1042">
                  <c:v>131.99</c:v>
                </c:pt>
                <c:pt idx="1043">
                  <c:v>133.5</c:v>
                </c:pt>
                <c:pt idx="1044">
                  <c:v>129.76999999999998</c:v>
                </c:pt>
                <c:pt idx="1045">
                  <c:v>129</c:v>
                </c:pt>
                <c:pt idx="1046">
                  <c:v>132.25</c:v>
                </c:pt>
                <c:pt idx="1047">
                  <c:v>128.80000000000001</c:v>
                </c:pt>
                <c:pt idx="1048">
                  <c:v>128.82000000000002</c:v>
                </c:pt>
                <c:pt idx="1049">
                  <c:v>129.30000000000001</c:v>
                </c:pt>
                <c:pt idx="1050">
                  <c:v>122.5</c:v>
                </c:pt>
                <c:pt idx="1051">
                  <c:v>120.74000000000001</c:v>
                </c:pt>
                <c:pt idx="1052">
                  <c:v>121.4</c:v>
                </c:pt>
                <c:pt idx="1053">
                  <c:v>121.9</c:v>
                </c:pt>
                <c:pt idx="1054">
                  <c:v>118.97</c:v>
                </c:pt>
                <c:pt idx="1055">
                  <c:v>111</c:v>
                </c:pt>
                <c:pt idx="1056">
                  <c:v>107.89</c:v>
                </c:pt>
                <c:pt idx="1057">
                  <c:v>100.44000000000001</c:v>
                </c:pt>
                <c:pt idx="1058">
                  <c:v>106.35</c:v>
                </c:pt>
                <c:pt idx="1059">
                  <c:v>109</c:v>
                </c:pt>
                <c:pt idx="1060">
                  <c:v>108.78</c:v>
                </c:pt>
                <c:pt idx="1061">
                  <c:v>103.95</c:v>
                </c:pt>
                <c:pt idx="1062">
                  <c:v>100</c:v>
                </c:pt>
                <c:pt idx="1063">
                  <c:v>99.8</c:v>
                </c:pt>
                <c:pt idx="1064">
                  <c:v>99.9</c:v>
                </c:pt>
                <c:pt idx="1065">
                  <c:v>101.95</c:v>
                </c:pt>
                <c:pt idx="1066">
                  <c:v>107.35</c:v>
                </c:pt>
                <c:pt idx="1067">
                  <c:v>108.25</c:v>
                </c:pt>
                <c:pt idx="1068">
                  <c:v>111.29</c:v>
                </c:pt>
                <c:pt idx="1069">
                  <c:v>109.5</c:v>
                </c:pt>
                <c:pt idx="1070">
                  <c:v>108.2</c:v>
                </c:pt>
                <c:pt idx="1071">
                  <c:v>107.9</c:v>
                </c:pt>
                <c:pt idx="1072">
                  <c:v>102.09</c:v>
                </c:pt>
                <c:pt idx="1073">
                  <c:v>103.33</c:v>
                </c:pt>
                <c:pt idx="1074">
                  <c:v>104</c:v>
                </c:pt>
                <c:pt idx="1075">
                  <c:v>101.74000000000001</c:v>
                </c:pt>
                <c:pt idx="1076">
                  <c:v>94.66</c:v>
                </c:pt>
                <c:pt idx="1077">
                  <c:v>95</c:v>
                </c:pt>
                <c:pt idx="1078">
                  <c:v>97.51</c:v>
                </c:pt>
                <c:pt idx="1079">
                  <c:v>84.61</c:v>
                </c:pt>
                <c:pt idx="1080">
                  <c:v>87.66</c:v>
                </c:pt>
                <c:pt idx="1081">
                  <c:v>76.89</c:v>
                </c:pt>
                <c:pt idx="1082">
                  <c:v>77.679999999999993</c:v>
                </c:pt>
                <c:pt idx="1083">
                  <c:v>66.34</c:v>
                </c:pt>
                <c:pt idx="1084">
                  <c:v>66.849999999999994</c:v>
                </c:pt>
                <c:pt idx="1085">
                  <c:v>72.510000000000005</c:v>
                </c:pt>
                <c:pt idx="1086">
                  <c:v>74.56</c:v>
                </c:pt>
                <c:pt idx="1087">
                  <c:v>74.22</c:v>
                </c:pt>
                <c:pt idx="1088">
                  <c:v>84.51</c:v>
                </c:pt>
                <c:pt idx="1089">
                  <c:v>91.22</c:v>
                </c:pt>
                <c:pt idx="1090">
                  <c:v>88.460000000000008</c:v>
                </c:pt>
                <c:pt idx="1091">
                  <c:v>91.39</c:v>
                </c:pt>
                <c:pt idx="1092">
                  <c:v>90.36999999999999</c:v>
                </c:pt>
                <c:pt idx="1093">
                  <c:v>93.14</c:v>
                </c:pt>
                <c:pt idx="1094">
                  <c:v>92.740000000000009</c:v>
                </c:pt>
                <c:pt idx="1095">
                  <c:v>90.54</c:v>
                </c:pt>
                <c:pt idx="1096">
                  <c:v>85.43</c:v>
                </c:pt>
                <c:pt idx="1097">
                  <c:v>85.78</c:v>
                </c:pt>
                <c:pt idx="1098">
                  <c:v>85.669999999999987</c:v>
                </c:pt>
                <c:pt idx="1099">
                  <c:v>85.47</c:v>
                </c:pt>
                <c:pt idx="1100">
                  <c:v>86.09</c:v>
                </c:pt>
                <c:pt idx="1101">
                  <c:v>86.940000000000012</c:v>
                </c:pt>
                <c:pt idx="1102">
                  <c:v>87.460000000000008</c:v>
                </c:pt>
                <c:pt idx="1103">
                  <c:v>89.410000000000011</c:v>
                </c:pt>
                <c:pt idx="1104">
                  <c:v>90.63</c:v>
                </c:pt>
                <c:pt idx="1105">
                  <c:v>89.1</c:v>
                </c:pt>
                <c:pt idx="1106">
                  <c:v>92.1</c:v>
                </c:pt>
                <c:pt idx="1107">
                  <c:v>93.3</c:v>
                </c:pt>
                <c:pt idx="1108">
                  <c:v>96.31</c:v>
                </c:pt>
                <c:pt idx="1109">
                  <c:v>97.910000000000011</c:v>
                </c:pt>
                <c:pt idx="1110">
                  <c:v>96.42</c:v>
                </c:pt>
                <c:pt idx="1111">
                  <c:v>97.240000000000009</c:v>
                </c:pt>
                <c:pt idx="1112">
                  <c:v>96.66</c:v>
                </c:pt>
                <c:pt idx="1113">
                  <c:v>96.6</c:v>
                </c:pt>
                <c:pt idx="1114">
                  <c:v>96.92</c:v>
                </c:pt>
                <c:pt idx="1115">
                  <c:v>97.13</c:v>
                </c:pt>
                <c:pt idx="1116">
                  <c:v>96.92</c:v>
                </c:pt>
                <c:pt idx="1117">
                  <c:v>94.77</c:v>
                </c:pt>
                <c:pt idx="1118">
                  <c:v>93.36</c:v>
                </c:pt>
                <c:pt idx="1119">
                  <c:v>93.29</c:v>
                </c:pt>
                <c:pt idx="1120">
                  <c:v>94.16</c:v>
                </c:pt>
                <c:pt idx="1121">
                  <c:v>95.08</c:v>
                </c:pt>
                <c:pt idx="1122">
                  <c:v>97.9</c:v>
                </c:pt>
                <c:pt idx="1123">
                  <c:v>97.960000000000008</c:v>
                </c:pt>
                <c:pt idx="1124">
                  <c:v>97.54</c:v>
                </c:pt>
                <c:pt idx="1125">
                  <c:v>98.33</c:v>
                </c:pt>
                <c:pt idx="1126">
                  <c:v>99.56</c:v>
                </c:pt>
                <c:pt idx="1127">
                  <c:v>98.84</c:v>
                </c:pt>
                <c:pt idx="1128">
                  <c:v>102.3</c:v>
                </c:pt>
                <c:pt idx="1129">
                  <c:v>105.01</c:v>
                </c:pt>
                <c:pt idx="1130">
                  <c:v>111.44000000000001</c:v>
                </c:pt>
                <c:pt idx="1131">
                  <c:v>109.73</c:v>
                </c:pt>
                <c:pt idx="1132">
                  <c:v>107.55</c:v>
                </c:pt>
                <c:pt idx="1133">
                  <c:v>108.69</c:v>
                </c:pt>
                <c:pt idx="1134">
                  <c:v>111.79</c:v>
                </c:pt>
                <c:pt idx="1135">
                  <c:v>112.23</c:v>
                </c:pt>
                <c:pt idx="1136">
                  <c:v>117.45</c:v>
                </c:pt>
                <c:pt idx="1137">
                  <c:v>117.59</c:v>
                </c:pt>
                <c:pt idx="1138">
                  <c:v>117.52</c:v>
                </c:pt>
                <c:pt idx="1139">
                  <c:v>123.23</c:v>
                </c:pt>
                <c:pt idx="1140">
                  <c:v>129.46</c:v>
                </c:pt>
                <c:pt idx="1141">
                  <c:v>128.26</c:v>
                </c:pt>
                <c:pt idx="1142">
                  <c:v>127.36</c:v>
                </c:pt>
                <c:pt idx="1143">
                  <c:v>127.59</c:v>
                </c:pt>
                <c:pt idx="1144">
                  <c:v>120.57</c:v>
                </c:pt>
                <c:pt idx="1145">
                  <c:v>120.53</c:v>
                </c:pt>
                <c:pt idx="1146">
                  <c:v>116.32</c:v>
                </c:pt>
                <c:pt idx="1147">
                  <c:v>119.05</c:v>
                </c:pt>
                <c:pt idx="1148">
                  <c:v>116.59</c:v>
                </c:pt>
                <c:pt idx="1149">
                  <c:v>120.02</c:v>
                </c:pt>
                <c:pt idx="1150">
                  <c:v>121.46000000000001</c:v>
                </c:pt>
                <c:pt idx="1151">
                  <c:v>125.45</c:v>
                </c:pt>
                <c:pt idx="1152">
                  <c:v>125.76</c:v>
                </c:pt>
                <c:pt idx="1153">
                  <c:v>126.51</c:v>
                </c:pt>
                <c:pt idx="1154">
                  <c:v>124.08</c:v>
                </c:pt>
                <c:pt idx="1155">
                  <c:v>124.58</c:v>
                </c:pt>
                <c:pt idx="1156">
                  <c:v>125.06</c:v>
                </c:pt>
                <c:pt idx="1157">
                  <c:v>125.97</c:v>
                </c:pt>
                <c:pt idx="1158">
                  <c:v>126.3</c:v>
                </c:pt>
                <c:pt idx="1159">
                  <c:v>124.19</c:v>
                </c:pt>
                <c:pt idx="1160">
                  <c:v>122.9</c:v>
                </c:pt>
                <c:pt idx="1161">
                  <c:v>122.64</c:v>
                </c:pt>
                <c:pt idx="1162">
                  <c:v>122.64999999999999</c:v>
                </c:pt>
                <c:pt idx="1163">
                  <c:v>122.22</c:v>
                </c:pt>
                <c:pt idx="1164">
                  <c:v>122.54</c:v>
                </c:pt>
                <c:pt idx="1165">
                  <c:v>123.42</c:v>
                </c:pt>
                <c:pt idx="1166">
                  <c:v>123.48</c:v>
                </c:pt>
                <c:pt idx="1167">
                  <c:v>123.5</c:v>
                </c:pt>
                <c:pt idx="1168">
                  <c:v>124.75</c:v>
                </c:pt>
                <c:pt idx="1169">
                  <c:v>125.17999999999999</c:v>
                </c:pt>
                <c:pt idx="1170">
                  <c:v>123.1</c:v>
                </c:pt>
                <c:pt idx="1171">
                  <c:v>125.49000000000001</c:v>
                </c:pt>
                <c:pt idx="1172">
                  <c:v>99.81</c:v>
                </c:pt>
                <c:pt idx="1173">
                  <c:v>116.82</c:v>
                </c:pt>
                <c:pt idx="1174">
                  <c:v>121.29</c:v>
                </c:pt>
                <c:pt idx="1175">
                  <c:v>121.14</c:v>
                </c:pt>
                <c:pt idx="1176">
                  <c:v>121.67999999999999</c:v>
                </c:pt>
                <c:pt idx="1177">
                  <c:v>123.24000000000001</c:v>
                </c:pt>
                <c:pt idx="1178">
                  <c:v>124.32</c:v>
                </c:pt>
                <c:pt idx="1179">
                  <c:v>125.84</c:v>
                </c:pt>
                <c:pt idx="1180">
                  <c:v>125.7</c:v>
                </c:pt>
                <c:pt idx="1181">
                  <c:v>125.51</c:v>
                </c:pt>
                <c:pt idx="1182">
                  <c:v>126.52</c:v>
                </c:pt>
                <c:pt idx="1183">
                  <c:v>130.41999999999999</c:v>
                </c:pt>
                <c:pt idx="1184">
                  <c:v>133.04</c:v>
                </c:pt>
                <c:pt idx="1185">
                  <c:v>138.63999999999999</c:v>
                </c:pt>
                <c:pt idx="1186">
                  <c:v>137.41999999999999</c:v>
                </c:pt>
                <c:pt idx="1187">
                  <c:v>142.72999999999999</c:v>
                </c:pt>
                <c:pt idx="1188">
                  <c:v>149.59</c:v>
                </c:pt>
                <c:pt idx="1189">
                  <c:v>159.81</c:v>
                </c:pt>
                <c:pt idx="1190">
                  <c:v>163.06</c:v>
                </c:pt>
                <c:pt idx="1191">
                  <c:v>174.18</c:v>
                </c:pt>
                <c:pt idx="1192">
                  <c:v>183.86</c:v>
                </c:pt>
                <c:pt idx="1193">
                  <c:v>200.62</c:v>
                </c:pt>
                <c:pt idx="1194">
                  <c:v>183.15</c:v>
                </c:pt>
                <c:pt idx="1195">
                  <c:v>178.12</c:v>
                </c:pt>
                <c:pt idx="1196">
                  <c:v>175.9</c:v>
                </c:pt>
                <c:pt idx="1197">
                  <c:v>185.69</c:v>
                </c:pt>
                <c:pt idx="1198">
                  <c:v>187.87</c:v>
                </c:pt>
                <c:pt idx="1199">
                  <c:v>198.19</c:v>
                </c:pt>
                <c:pt idx="1200">
                  <c:v>194.55</c:v>
                </c:pt>
                <c:pt idx="1201">
                  <c:v>198.23</c:v>
                </c:pt>
                <c:pt idx="1202">
                  <c:v>198.51</c:v>
                </c:pt>
                <c:pt idx="1203">
                  <c:v>200.85000000000002</c:v>
                </c:pt>
                <c:pt idx="1204">
                  <c:v>207.63</c:v>
                </c:pt>
                <c:pt idx="1205">
                  <c:v>225.2</c:v>
                </c:pt>
                <c:pt idx="1206">
                  <c:v>239.29</c:v>
                </c:pt>
                <c:pt idx="1207">
                  <c:v>253.69</c:v>
                </c:pt>
                <c:pt idx="1208">
                  <c:v>283.3</c:v>
                </c:pt>
                <c:pt idx="1209">
                  <c:v>323.77</c:v>
                </c:pt>
                <c:pt idx="1210">
                  <c:v>336.14000000000004</c:v>
                </c:pt>
                <c:pt idx="1211">
                  <c:v>311.89999999999992</c:v>
                </c:pt>
                <c:pt idx="1212">
                  <c:v>332.63</c:v>
                </c:pt>
                <c:pt idx="1213">
                  <c:v>349.34000000000003</c:v>
                </c:pt>
                <c:pt idx="1214">
                  <c:v>393.28</c:v>
                </c:pt>
                <c:pt idx="1215">
                  <c:v>410.71999999999997</c:v>
                </c:pt>
                <c:pt idx="1216">
                  <c:v>409.17</c:v>
                </c:pt>
                <c:pt idx="1217">
                  <c:v>428.82</c:v>
                </c:pt>
                <c:pt idx="1218">
                  <c:v>476.28999999999996</c:v>
                </c:pt>
                <c:pt idx="1219">
                  <c:v>674.38</c:v>
                </c:pt>
                <c:pt idx="1220">
                  <c:v>541.82999999999993</c:v>
                </c:pt>
                <c:pt idx="1221">
                  <c:v>572.66999999999996</c:v>
                </c:pt>
                <c:pt idx="1222">
                  <c:v>695.87</c:v>
                </c:pt>
                <c:pt idx="1223">
                  <c:v>747.48</c:v>
                </c:pt>
                <c:pt idx="1224">
                  <c:v>776.7</c:v>
                </c:pt>
                <c:pt idx="1225">
                  <c:v>751.38</c:v>
                </c:pt>
                <c:pt idx="1226">
                  <c:v>778.68000000000006</c:v>
                </c:pt>
                <c:pt idx="1227">
                  <c:v>899.2</c:v>
                </c:pt>
                <c:pt idx="1228">
                  <c:v>948.41</c:v>
                </c:pt>
                <c:pt idx="1229">
                  <c:v>1037.75</c:v>
                </c:pt>
                <c:pt idx="1230">
                  <c:v>1120.4000000000001</c:v>
                </c:pt>
                <c:pt idx="1231">
                  <c:v>1124.76</c:v>
                </c:pt>
                <c:pt idx="1232">
                  <c:v>946.92</c:v>
                </c:pt>
                <c:pt idx="1233">
                  <c:v>1038.3499999999999</c:v>
                </c:pt>
                <c:pt idx="1234">
                  <c:v>1068.6699999999998</c:v>
                </c:pt>
                <c:pt idx="1235">
                  <c:v>1147.25</c:v>
                </c:pt>
                <c:pt idx="1236">
                  <c:v>1042.03</c:v>
                </c:pt>
                <c:pt idx="1237">
                  <c:v>834.03</c:v>
                </c:pt>
                <c:pt idx="1238">
                  <c:v>694.47</c:v>
                </c:pt>
                <c:pt idx="1239">
                  <c:v>795.4</c:v>
                </c:pt>
                <c:pt idx="1240">
                  <c:v>898.02</c:v>
                </c:pt>
                <c:pt idx="1241">
                  <c:v>990</c:v>
                </c:pt>
                <c:pt idx="1242">
                  <c:v>883.26</c:v>
                </c:pt>
                <c:pt idx="1243">
                  <c:v>875.75</c:v>
                </c:pt>
                <c:pt idx="1244">
                  <c:v>898.21</c:v>
                </c:pt>
                <c:pt idx="1245">
                  <c:v>867.49</c:v>
                </c:pt>
                <c:pt idx="1246">
                  <c:v>879.47</c:v>
                </c:pt>
                <c:pt idx="1247">
                  <c:v>712.51</c:v>
                </c:pt>
                <c:pt idx="1248">
                  <c:v>683.83999999999992</c:v>
                </c:pt>
                <c:pt idx="1249">
                  <c:v>522.23</c:v>
                </c:pt>
                <c:pt idx="1250">
                  <c:v>698.44999999999993</c:v>
                </c:pt>
                <c:pt idx="1251">
                  <c:v>622.83999999999992</c:v>
                </c:pt>
                <c:pt idx="1252">
                  <c:v>608.95999999999992</c:v>
                </c:pt>
                <c:pt idx="1253">
                  <c:v>617.81999999999994</c:v>
                </c:pt>
                <c:pt idx="1254">
                  <c:v>673.17000000000007</c:v>
                </c:pt>
                <c:pt idx="1255">
                  <c:v>667.62</c:v>
                </c:pt>
                <c:pt idx="1256">
                  <c:v>687.3599999999999</c:v>
                </c:pt>
                <c:pt idx="1257">
                  <c:v>765.21</c:v>
                </c:pt>
                <c:pt idx="1258">
                  <c:v>746.72</c:v>
                </c:pt>
                <c:pt idx="1259">
                  <c:v>730.47</c:v>
                </c:pt>
                <c:pt idx="1260">
                  <c:v>745.07</c:v>
                </c:pt>
                <c:pt idx="1261">
                  <c:v>754.76</c:v>
                </c:pt>
                <c:pt idx="1262">
                  <c:v>757.5</c:v>
                </c:pt>
                <c:pt idx="1263">
                  <c:v>770.43999999999994</c:v>
                </c:pt>
                <c:pt idx="1264">
                  <c:v>808.05</c:v>
                </c:pt>
                <c:pt idx="1265">
                  <c:v>830.02</c:v>
                </c:pt>
                <c:pt idx="1266">
                  <c:v>858.98</c:v>
                </c:pt>
                <c:pt idx="1267">
                  <c:v>940.1</c:v>
                </c:pt>
                <c:pt idx="1268">
                  <c:v>951.39</c:v>
                </c:pt>
                <c:pt idx="1269">
                  <c:v>810.58</c:v>
                </c:pt>
                <c:pt idx="1270">
                  <c:v>859.94999999999993</c:v>
                </c:pt>
                <c:pt idx="1271">
                  <c:v>860.89</c:v>
                </c:pt>
                <c:pt idx="1272">
                  <c:v>884.67000000000007</c:v>
                </c:pt>
                <c:pt idx="1273">
                  <c:v>930.9</c:v>
                </c:pt>
                <c:pt idx="1274">
                  <c:v>873.26</c:v>
                </c:pt>
                <c:pt idx="1275">
                  <c:v>857.95999999999992</c:v>
                </c:pt>
                <c:pt idx="1276">
                  <c:v>851.82999999999993</c:v>
                </c:pt>
                <c:pt idx="1277">
                  <c:v>874.71</c:v>
                </c:pt>
                <c:pt idx="1278">
                  <c:v>847.37</c:v>
                </c:pt>
                <c:pt idx="1279">
                  <c:v>828.22</c:v>
                </c:pt>
                <c:pt idx="1280">
                  <c:v>843.76</c:v>
                </c:pt>
                <c:pt idx="1281">
                  <c:v>878.68000000000006</c:v>
                </c:pt>
                <c:pt idx="1282">
                  <c:v>871.05</c:v>
                </c:pt>
                <c:pt idx="1283">
                  <c:v>874.29000000000008</c:v>
                </c:pt>
                <c:pt idx="1284">
                  <c:v>863.94999999999993</c:v>
                </c:pt>
                <c:pt idx="1285">
                  <c:v>854.34999999999991</c:v>
                </c:pt>
                <c:pt idx="1286">
                  <c:v>825.12</c:v>
                </c:pt>
                <c:pt idx="1287">
                  <c:v>861.84999999999991</c:v>
                </c:pt>
                <c:pt idx="1288">
                  <c:v>880.15</c:v>
                </c:pt>
                <c:pt idx="1289">
                  <c:v>814.53</c:v>
                </c:pt>
                <c:pt idx="1290">
                  <c:v>833.93999999999994</c:v>
                </c:pt>
                <c:pt idx="1291">
                  <c:v>837.51</c:v>
                </c:pt>
                <c:pt idx="1292">
                  <c:v>845.84999999999991</c:v>
                </c:pt>
                <c:pt idx="1293">
                  <c:v>848.29000000000008</c:v>
                </c:pt>
                <c:pt idx="1294">
                  <c:v>853.02</c:v>
                </c:pt>
                <c:pt idx="1295">
                  <c:v>854.37</c:v>
                </c:pt>
                <c:pt idx="1296">
                  <c:v>846.9</c:v>
                </c:pt>
                <c:pt idx="1297">
                  <c:v>842.01</c:v>
                </c:pt>
                <c:pt idx="1298">
                  <c:v>820.87</c:v>
                </c:pt>
                <c:pt idx="1299">
                  <c:v>783.62</c:v>
                </c:pt>
                <c:pt idx="1300">
                  <c:v>703.57</c:v>
                </c:pt>
                <c:pt idx="1301">
                  <c:v>676.91</c:v>
                </c:pt>
                <c:pt idx="1302">
                  <c:v>681.93999999999994</c:v>
                </c:pt>
                <c:pt idx="1303">
                  <c:v>679.73</c:v>
                </c:pt>
                <c:pt idx="1304">
                  <c:v>669.43999999999994</c:v>
                </c:pt>
                <c:pt idx="1305">
                  <c:v>648.38</c:v>
                </c:pt>
                <c:pt idx="1306">
                  <c:v>598.41</c:v>
                </c:pt>
                <c:pt idx="1307">
                  <c:v>656.61</c:v>
                </c:pt>
                <c:pt idx="1308">
                  <c:v>645.42999999999984</c:v>
                </c:pt>
                <c:pt idx="1309">
                  <c:v>610.65</c:v>
                </c:pt>
                <c:pt idx="1310">
                  <c:v>621.49</c:v>
                </c:pt>
                <c:pt idx="1311">
                  <c:v>621.22</c:v>
                </c:pt>
                <c:pt idx="1312">
                  <c:v>617.71</c:v>
                </c:pt>
                <c:pt idx="1313">
                  <c:v>552.21</c:v>
                </c:pt>
                <c:pt idx="1314">
                  <c:v>569.04</c:v>
                </c:pt>
                <c:pt idx="1315">
                  <c:v>604.75</c:v>
                </c:pt>
                <c:pt idx="1316">
                  <c:v>604.58000000000004</c:v>
                </c:pt>
                <c:pt idx="1317">
                  <c:v>545.31999999999994</c:v>
                </c:pt>
                <c:pt idx="1318">
                  <c:v>534.71</c:v>
                </c:pt>
                <c:pt idx="1319">
                  <c:v>577.09</c:v>
                </c:pt>
                <c:pt idx="1320">
                  <c:v>576.70000000000005</c:v>
                </c:pt>
                <c:pt idx="1321">
                  <c:v>543.92999999999984</c:v>
                </c:pt>
                <c:pt idx="1322">
                  <c:v>563.74</c:v>
                </c:pt>
                <c:pt idx="1323">
                  <c:v>560.29999999999995</c:v>
                </c:pt>
                <c:pt idx="1324">
                  <c:v>661.12</c:v>
                </c:pt>
                <c:pt idx="1325">
                  <c:v>663.6</c:v>
                </c:pt>
                <c:pt idx="1326">
                  <c:v>661.79000000000008</c:v>
                </c:pt>
                <c:pt idx="1327">
                  <c:v>658.72</c:v>
                </c:pt>
                <c:pt idx="1328">
                  <c:v>625.82999999999993</c:v>
                </c:pt>
                <c:pt idx="1329">
                  <c:v>615.24</c:v>
                </c:pt>
                <c:pt idx="1330">
                  <c:v>633.17999999999995</c:v>
                </c:pt>
                <c:pt idx="1331">
                  <c:v>625.82999999999993</c:v>
                </c:pt>
                <c:pt idx="1332">
                  <c:v>628.94999999999993</c:v>
                </c:pt>
                <c:pt idx="1333">
                  <c:v>631.39</c:v>
                </c:pt>
                <c:pt idx="1334">
                  <c:v>638.16</c:v>
                </c:pt>
                <c:pt idx="1335">
                  <c:v>626.71</c:v>
                </c:pt>
                <c:pt idx="1336">
                  <c:v>633.66999999999996</c:v>
                </c:pt>
                <c:pt idx="1337">
                  <c:v>630.72</c:v>
                </c:pt>
                <c:pt idx="1338">
                  <c:v>621.22</c:v>
                </c:pt>
                <c:pt idx="1339">
                  <c:v>613.63</c:v>
                </c:pt>
                <c:pt idx="1340">
                  <c:v>608.81999999999994</c:v>
                </c:pt>
                <c:pt idx="1341">
                  <c:v>586.59</c:v>
                </c:pt>
                <c:pt idx="1342">
                  <c:v>570.7700000000001</c:v>
                </c:pt>
                <c:pt idx="1343">
                  <c:v>564.41999999999996</c:v>
                </c:pt>
                <c:pt idx="1344">
                  <c:v>561.34999999999991</c:v>
                </c:pt>
                <c:pt idx="1345">
                  <c:v>586.2700000000001</c:v>
                </c:pt>
                <c:pt idx="1346">
                  <c:v>582.28000000000009</c:v>
                </c:pt>
                <c:pt idx="1347">
                  <c:v>579.07000000000005</c:v>
                </c:pt>
                <c:pt idx="1348">
                  <c:v>478.16</c:v>
                </c:pt>
                <c:pt idx="1349">
                  <c:v>502.44</c:v>
                </c:pt>
                <c:pt idx="1350">
                  <c:v>493.18</c:v>
                </c:pt>
                <c:pt idx="1351">
                  <c:v>461.87</c:v>
                </c:pt>
                <c:pt idx="1352">
                  <c:v>458.5</c:v>
                </c:pt>
                <c:pt idx="1353">
                  <c:v>478.71999999999997</c:v>
                </c:pt>
                <c:pt idx="1354">
                  <c:v>437.51</c:v>
                </c:pt>
                <c:pt idx="1355">
                  <c:v>447.08</c:v>
                </c:pt>
                <c:pt idx="1356">
                  <c:v>448.88</c:v>
                </c:pt>
                <c:pt idx="1357">
                  <c:v>464.83</c:v>
                </c:pt>
                <c:pt idx="1358">
                  <c:v>460.7</c:v>
                </c:pt>
                <c:pt idx="1359">
                  <c:v>446.21999999999997</c:v>
                </c:pt>
                <c:pt idx="1360">
                  <c:v>450.46</c:v>
                </c:pt>
                <c:pt idx="1361">
                  <c:v>440.2</c:v>
                </c:pt>
                <c:pt idx="1362">
                  <c:v>360.84000000000003</c:v>
                </c:pt>
                <c:pt idx="1363">
                  <c:v>420.06</c:v>
                </c:pt>
                <c:pt idx="1364">
                  <c:v>420.66</c:v>
                </c:pt>
                <c:pt idx="1365">
                  <c:v>414.95</c:v>
                </c:pt>
                <c:pt idx="1366">
                  <c:v>457.63</c:v>
                </c:pt>
                <c:pt idx="1367">
                  <c:v>520.12</c:v>
                </c:pt>
                <c:pt idx="1368">
                  <c:v>529.16</c:v>
                </c:pt>
                <c:pt idx="1369">
                  <c:v>494.4</c:v>
                </c:pt>
                <c:pt idx="1370">
                  <c:v>478.22999999999996</c:v>
                </c:pt>
                <c:pt idx="1371">
                  <c:v>501.55</c:v>
                </c:pt>
                <c:pt idx="1372">
                  <c:v>497.32</c:v>
                </c:pt>
                <c:pt idx="1373">
                  <c:v>493.09</c:v>
                </c:pt>
                <c:pt idx="1374">
                  <c:v>484.42999999999995</c:v>
                </c:pt>
                <c:pt idx="1375">
                  <c:v>486.92999999999995</c:v>
                </c:pt>
                <c:pt idx="1376">
                  <c:v>500.26</c:v>
                </c:pt>
                <c:pt idx="1377">
                  <c:v>459.61</c:v>
                </c:pt>
                <c:pt idx="1378">
                  <c:v>456.14000000000004</c:v>
                </c:pt>
                <c:pt idx="1379">
                  <c:v>429.65000000000003</c:v>
                </c:pt>
                <c:pt idx="1380">
                  <c:v>437.06</c:v>
                </c:pt>
                <c:pt idx="1381">
                  <c:v>444.25</c:v>
                </c:pt>
                <c:pt idx="1382">
                  <c:v>445.87</c:v>
                </c:pt>
                <c:pt idx="1383">
                  <c:v>456.27</c:v>
                </c:pt>
                <c:pt idx="1384">
                  <c:v>446.64000000000004</c:v>
                </c:pt>
                <c:pt idx="1385">
                  <c:v>436.94</c:v>
                </c:pt>
                <c:pt idx="1386">
                  <c:v>434.06</c:v>
                </c:pt>
                <c:pt idx="1387">
                  <c:v>429.71999999999997</c:v>
                </c:pt>
                <c:pt idx="1388">
                  <c:v>426.98999999999995</c:v>
                </c:pt>
                <c:pt idx="1389">
                  <c:v>436.96</c:v>
                </c:pt>
                <c:pt idx="1390">
                  <c:v>435.34000000000003</c:v>
                </c:pt>
                <c:pt idx="1391">
                  <c:v>448.22999999999996</c:v>
                </c:pt>
                <c:pt idx="1392">
                  <c:v>452.71</c:v>
                </c:pt>
                <c:pt idx="1393">
                  <c:v>436.54</c:v>
                </c:pt>
                <c:pt idx="1394">
                  <c:v>438.42999999999995</c:v>
                </c:pt>
                <c:pt idx="1395">
                  <c:v>437.40999999999997</c:v>
                </c:pt>
                <c:pt idx="1396">
                  <c:v>441.75</c:v>
                </c:pt>
                <c:pt idx="1397">
                  <c:v>444.32</c:v>
                </c:pt>
                <c:pt idx="1398">
                  <c:v>445.01</c:v>
                </c:pt>
                <c:pt idx="1399">
                  <c:v>446.36</c:v>
                </c:pt>
                <c:pt idx="1400">
                  <c:v>444.81</c:v>
                </c:pt>
                <c:pt idx="1401">
                  <c:v>444.31</c:v>
                </c:pt>
                <c:pt idx="1402">
                  <c:v>485.83</c:v>
                </c:pt>
                <c:pt idx="1403">
                  <c:v>489.16</c:v>
                </c:pt>
                <c:pt idx="1404">
                  <c:v>526.05999999999983</c:v>
                </c:pt>
                <c:pt idx="1405">
                  <c:v>519.04</c:v>
                </c:pt>
                <c:pt idx="1406">
                  <c:v>525.63</c:v>
                </c:pt>
                <c:pt idx="1407">
                  <c:v>570.09</c:v>
                </c:pt>
                <c:pt idx="1408">
                  <c:v>581.82999999999993</c:v>
                </c:pt>
                <c:pt idx="1409">
                  <c:v>569.63</c:v>
                </c:pt>
                <c:pt idx="1410">
                  <c:v>574.44999999999993</c:v>
                </c:pt>
                <c:pt idx="1411">
                  <c:v>565.51</c:v>
                </c:pt>
                <c:pt idx="1412">
                  <c:v>616.47</c:v>
                </c:pt>
                <c:pt idx="1413">
                  <c:v>623.26</c:v>
                </c:pt>
                <c:pt idx="1414">
                  <c:v>629.02</c:v>
                </c:pt>
                <c:pt idx="1415">
                  <c:v>658.79000000000008</c:v>
                </c:pt>
                <c:pt idx="1416">
                  <c:v>665.73</c:v>
                </c:pt>
                <c:pt idx="1417">
                  <c:v>636.78000000000009</c:v>
                </c:pt>
                <c:pt idx="1418">
                  <c:v>656.06</c:v>
                </c:pt>
                <c:pt idx="1419">
                  <c:v>645.55999999999983</c:v>
                </c:pt>
                <c:pt idx="1420">
                  <c:v>652.71</c:v>
                </c:pt>
                <c:pt idx="1421">
                  <c:v>653.64</c:v>
                </c:pt>
                <c:pt idx="1422">
                  <c:v>645.33999999999992</c:v>
                </c:pt>
                <c:pt idx="1423">
                  <c:v>649.80999999999983</c:v>
                </c:pt>
                <c:pt idx="1424">
                  <c:v>627.91</c:v>
                </c:pt>
                <c:pt idx="1425">
                  <c:v>581.79999999999995</c:v>
                </c:pt>
                <c:pt idx="1426">
                  <c:v>597.42999999999984</c:v>
                </c:pt>
                <c:pt idx="1427">
                  <c:v>571.69000000000005</c:v>
                </c:pt>
                <c:pt idx="1428">
                  <c:v>591.97</c:v>
                </c:pt>
                <c:pt idx="1429">
                  <c:v>588.05999999999983</c:v>
                </c:pt>
                <c:pt idx="1430">
                  <c:v>607.33999999999992</c:v>
                </c:pt>
                <c:pt idx="1431">
                  <c:v>604.88</c:v>
                </c:pt>
                <c:pt idx="1432">
                  <c:v>592.26</c:v>
                </c:pt>
                <c:pt idx="1433">
                  <c:v>588.52</c:v>
                </c:pt>
                <c:pt idx="1434">
                  <c:v>591.03</c:v>
                </c:pt>
                <c:pt idx="1435">
                  <c:v>598.88</c:v>
                </c:pt>
                <c:pt idx="1436">
                  <c:v>587.45999999999992</c:v>
                </c:pt>
                <c:pt idx="1437">
                  <c:v>575.07000000000005</c:v>
                </c:pt>
                <c:pt idx="1438">
                  <c:v>562.13</c:v>
                </c:pt>
                <c:pt idx="1439">
                  <c:v>579.38</c:v>
                </c:pt>
                <c:pt idx="1440">
                  <c:v>600.8599999999999</c:v>
                </c:pt>
                <c:pt idx="1441">
                  <c:v>591.99</c:v>
                </c:pt>
                <c:pt idx="1442">
                  <c:v>598.6</c:v>
                </c:pt>
                <c:pt idx="1443">
                  <c:v>639.3599999999999</c:v>
                </c:pt>
                <c:pt idx="1444">
                  <c:v>635.59</c:v>
                </c:pt>
                <c:pt idx="1445">
                  <c:v>647.33999999999992</c:v>
                </c:pt>
                <c:pt idx="1446">
                  <c:v>640.69000000000005</c:v>
                </c:pt>
                <c:pt idx="1447">
                  <c:v>626.95999999999992</c:v>
                </c:pt>
                <c:pt idx="1448">
                  <c:v>628.32999999999993</c:v>
                </c:pt>
                <c:pt idx="1449">
                  <c:v>631.71</c:v>
                </c:pt>
                <c:pt idx="1450">
                  <c:v>617.99</c:v>
                </c:pt>
                <c:pt idx="1451">
                  <c:v>620.22</c:v>
                </c:pt>
                <c:pt idx="1452">
                  <c:v>620.54999999999984</c:v>
                </c:pt>
                <c:pt idx="1453">
                  <c:v>615.11</c:v>
                </c:pt>
                <c:pt idx="1454">
                  <c:v>631.17999999999995</c:v>
                </c:pt>
                <c:pt idx="1455">
                  <c:v>634.48</c:v>
                </c:pt>
                <c:pt idx="1456">
                  <c:v>627.58000000000004</c:v>
                </c:pt>
                <c:pt idx="1457">
                  <c:v>618.38</c:v>
                </c:pt>
                <c:pt idx="1458">
                  <c:v>619.3599999999999</c:v>
                </c:pt>
                <c:pt idx="1459">
                  <c:v>615.20000000000005</c:v>
                </c:pt>
                <c:pt idx="1460">
                  <c:v>622.62</c:v>
                </c:pt>
                <c:pt idx="1461">
                  <c:v>628.22</c:v>
                </c:pt>
                <c:pt idx="1462">
                  <c:v>625.79999999999995</c:v>
                </c:pt>
                <c:pt idx="1463">
                  <c:v>621.37</c:v>
                </c:pt>
                <c:pt idx="1464">
                  <c:v>620.01</c:v>
                </c:pt>
                <c:pt idx="1465">
                  <c:v>618.80999999999983</c:v>
                </c:pt>
                <c:pt idx="1466">
                  <c:v>617.92999999999984</c:v>
                </c:pt>
                <c:pt idx="1467">
                  <c:v>600.01</c:v>
                </c:pt>
                <c:pt idx="1468">
                  <c:v>599.92999999999984</c:v>
                </c:pt>
                <c:pt idx="1469">
                  <c:v>593.84999999999991</c:v>
                </c:pt>
                <c:pt idx="1470">
                  <c:v>590.94999999999993</c:v>
                </c:pt>
                <c:pt idx="1471">
                  <c:v>584.69000000000005</c:v>
                </c:pt>
                <c:pt idx="1472">
                  <c:v>582.20000000000005</c:v>
                </c:pt>
                <c:pt idx="1473">
                  <c:v>564.37</c:v>
                </c:pt>
                <c:pt idx="1474">
                  <c:v>581.34999999999991</c:v>
                </c:pt>
                <c:pt idx="1475">
                  <c:v>595.08000000000004</c:v>
                </c:pt>
                <c:pt idx="1476">
                  <c:v>587.29000000000008</c:v>
                </c:pt>
                <c:pt idx="1477">
                  <c:v>585.51</c:v>
                </c:pt>
                <c:pt idx="1478">
                  <c:v>586.76</c:v>
                </c:pt>
                <c:pt idx="1479">
                  <c:v>583.11</c:v>
                </c:pt>
                <c:pt idx="1480">
                  <c:v>583.04</c:v>
                </c:pt>
                <c:pt idx="1481">
                  <c:v>587.4</c:v>
                </c:pt>
                <c:pt idx="1482">
                  <c:v>590.53</c:v>
                </c:pt>
                <c:pt idx="1483">
                  <c:v>588.09</c:v>
                </c:pt>
                <c:pt idx="1484">
                  <c:v>589.44999999999993</c:v>
                </c:pt>
                <c:pt idx="1485">
                  <c:v>573.30999999999983</c:v>
                </c:pt>
                <c:pt idx="1486">
                  <c:v>568.21</c:v>
                </c:pt>
                <c:pt idx="1487">
                  <c:v>544.57000000000005</c:v>
                </c:pt>
                <c:pt idx="1488">
                  <c:v>508.55</c:v>
                </c:pt>
                <c:pt idx="1489">
                  <c:v>496.62</c:v>
                </c:pt>
                <c:pt idx="1490">
                  <c:v>519.82999999999993</c:v>
                </c:pt>
                <c:pt idx="1491">
                  <c:v>492.95</c:v>
                </c:pt>
                <c:pt idx="1492">
                  <c:v>460.67</c:v>
                </c:pt>
                <c:pt idx="1493">
                  <c:v>486.74</c:v>
                </c:pt>
                <c:pt idx="1494">
                  <c:v>511.92999999999995</c:v>
                </c:pt>
                <c:pt idx="1495">
                  <c:v>516.16</c:v>
                </c:pt>
                <c:pt idx="1496">
                  <c:v>513.93999999999994</c:v>
                </c:pt>
                <c:pt idx="1497">
                  <c:v>497.21999999999997</c:v>
                </c:pt>
                <c:pt idx="1498">
                  <c:v>508.57</c:v>
                </c:pt>
                <c:pt idx="1499">
                  <c:v>501.63</c:v>
                </c:pt>
                <c:pt idx="1500">
                  <c:v>513.47</c:v>
                </c:pt>
                <c:pt idx="1501">
                  <c:v>510.42999999999995</c:v>
                </c:pt>
                <c:pt idx="1502">
                  <c:v>507.02</c:v>
                </c:pt>
                <c:pt idx="1503">
                  <c:v>508.41999999999996</c:v>
                </c:pt>
                <c:pt idx="1504">
                  <c:v>501.2</c:v>
                </c:pt>
                <c:pt idx="1505">
                  <c:v>478.07</c:v>
                </c:pt>
                <c:pt idx="1506">
                  <c:v>474.13</c:v>
                </c:pt>
                <c:pt idx="1507">
                  <c:v>475.32</c:v>
                </c:pt>
                <c:pt idx="1508">
                  <c:v>474.54</c:v>
                </c:pt>
                <c:pt idx="1509">
                  <c:v>489.09</c:v>
                </c:pt>
                <c:pt idx="1510">
                  <c:v>480.5</c:v>
                </c:pt>
                <c:pt idx="1511">
                  <c:v>482.24</c:v>
                </c:pt>
                <c:pt idx="1512">
                  <c:v>479.47999999999996</c:v>
                </c:pt>
                <c:pt idx="1513">
                  <c:v>472.15000000000003</c:v>
                </c:pt>
                <c:pt idx="1514">
                  <c:v>471.56</c:v>
                </c:pt>
                <c:pt idx="1515">
                  <c:v>477.53</c:v>
                </c:pt>
                <c:pt idx="1516">
                  <c:v>476.33</c:v>
                </c:pt>
                <c:pt idx="1517">
                  <c:v>473.83</c:v>
                </c:pt>
                <c:pt idx="1518">
                  <c:v>477.09</c:v>
                </c:pt>
                <c:pt idx="1519">
                  <c:v>474.71</c:v>
                </c:pt>
                <c:pt idx="1520">
                  <c:v>471.36</c:v>
                </c:pt>
                <c:pt idx="1521">
                  <c:v>463.74</c:v>
                </c:pt>
                <c:pt idx="1522">
                  <c:v>454.90999999999997</c:v>
                </c:pt>
                <c:pt idx="1523">
                  <c:v>421.46</c:v>
                </c:pt>
                <c:pt idx="1524">
                  <c:v>391.94</c:v>
                </c:pt>
                <c:pt idx="1525">
                  <c:v>406.82</c:v>
                </c:pt>
                <c:pt idx="1526">
                  <c:v>396.57</c:v>
                </c:pt>
                <c:pt idx="1527">
                  <c:v>398.89</c:v>
                </c:pt>
                <c:pt idx="1528">
                  <c:v>435.38</c:v>
                </c:pt>
                <c:pt idx="1529">
                  <c:v>422.3</c:v>
                </c:pt>
                <c:pt idx="1530">
                  <c:v>408.8</c:v>
                </c:pt>
                <c:pt idx="1531">
                  <c:v>401.91999999999996</c:v>
                </c:pt>
                <c:pt idx="1532">
                  <c:v>398.36</c:v>
                </c:pt>
                <c:pt idx="1533">
                  <c:v>376.2</c:v>
                </c:pt>
                <c:pt idx="1534">
                  <c:v>374.72999999999996</c:v>
                </c:pt>
                <c:pt idx="1535">
                  <c:v>386.27</c:v>
                </c:pt>
                <c:pt idx="1536">
                  <c:v>381.33</c:v>
                </c:pt>
                <c:pt idx="1537">
                  <c:v>371.98999999999995</c:v>
                </c:pt>
                <c:pt idx="1538">
                  <c:v>356.56</c:v>
                </c:pt>
                <c:pt idx="1539">
                  <c:v>325.48999999999995</c:v>
                </c:pt>
                <c:pt idx="1540">
                  <c:v>319.64000000000004</c:v>
                </c:pt>
                <c:pt idx="1541">
                  <c:v>328.46</c:v>
                </c:pt>
                <c:pt idx="1542">
                  <c:v>334.09</c:v>
                </c:pt>
                <c:pt idx="1543">
                  <c:v>352.78999999999996</c:v>
                </c:pt>
                <c:pt idx="1544">
                  <c:v>363.78</c:v>
                </c:pt>
                <c:pt idx="1545">
                  <c:v>358.69</c:v>
                </c:pt>
                <c:pt idx="1546">
                  <c:v>359.2</c:v>
                </c:pt>
                <c:pt idx="1547">
                  <c:v>376.19</c:v>
                </c:pt>
                <c:pt idx="1548">
                  <c:v>388.38</c:v>
                </c:pt>
                <c:pt idx="1549">
                  <c:v>398.71</c:v>
                </c:pt>
                <c:pt idx="1550">
                  <c:v>391.84000000000003</c:v>
                </c:pt>
                <c:pt idx="1551">
                  <c:v>380.08</c:v>
                </c:pt>
                <c:pt idx="1552">
                  <c:v>380.41999999999996</c:v>
                </c:pt>
                <c:pt idx="1553">
                  <c:v>388.96</c:v>
                </c:pt>
                <c:pt idx="1554">
                  <c:v>386.59</c:v>
                </c:pt>
                <c:pt idx="1555">
                  <c:v>379.37</c:v>
                </c:pt>
                <c:pt idx="1556">
                  <c:v>382.38</c:v>
                </c:pt>
                <c:pt idx="1557">
                  <c:v>379.1</c:v>
                </c:pt>
                <c:pt idx="1558">
                  <c:v>355.86</c:v>
                </c:pt>
                <c:pt idx="1559">
                  <c:v>355.17</c:v>
                </c:pt>
                <c:pt idx="1560">
                  <c:v>346.11</c:v>
                </c:pt>
                <c:pt idx="1561">
                  <c:v>351.54</c:v>
                </c:pt>
                <c:pt idx="1562">
                  <c:v>348.96</c:v>
                </c:pt>
                <c:pt idx="1563">
                  <c:v>351.9</c:v>
                </c:pt>
                <c:pt idx="1564">
                  <c:v>333.38</c:v>
                </c:pt>
                <c:pt idx="1565">
                  <c:v>343.78</c:v>
                </c:pt>
                <c:pt idx="1566">
                  <c:v>336.8</c:v>
                </c:pt>
                <c:pt idx="1567">
                  <c:v>325.39</c:v>
                </c:pt>
                <c:pt idx="1568">
                  <c:v>323.74</c:v>
                </c:pt>
                <c:pt idx="1569">
                  <c:v>324.22999999999996</c:v>
                </c:pt>
                <c:pt idx="1570">
                  <c:v>328.28</c:v>
                </c:pt>
                <c:pt idx="1571">
                  <c:v>337.14000000000004</c:v>
                </c:pt>
                <c:pt idx="1572">
                  <c:v>348.22999999999996</c:v>
                </c:pt>
                <c:pt idx="1573">
                  <c:v>341.08</c:v>
                </c:pt>
                <c:pt idx="1574">
                  <c:v>344.03</c:v>
                </c:pt>
                <c:pt idx="1575">
                  <c:v>363.31</c:v>
                </c:pt>
                <c:pt idx="1576">
                  <c:v>365.28999999999996</c:v>
                </c:pt>
                <c:pt idx="1577">
                  <c:v>366.98999999999995</c:v>
                </c:pt>
                <c:pt idx="1578">
                  <c:v>427.24</c:v>
                </c:pt>
                <c:pt idx="1579">
                  <c:v>417.15000000000003</c:v>
                </c:pt>
                <c:pt idx="1580">
                  <c:v>398.42999999999995</c:v>
                </c:pt>
                <c:pt idx="1581">
                  <c:v>375.13</c:v>
                </c:pt>
                <c:pt idx="1582">
                  <c:v>388.55</c:v>
                </c:pt>
                <c:pt idx="1583">
                  <c:v>385.86</c:v>
                </c:pt>
                <c:pt idx="1584">
                  <c:v>372.38</c:v>
                </c:pt>
                <c:pt idx="1585">
                  <c:v>377.24</c:v>
                </c:pt>
                <c:pt idx="1586">
                  <c:v>356.14000000000004</c:v>
                </c:pt>
                <c:pt idx="1587">
                  <c:v>348.86</c:v>
                </c:pt>
                <c:pt idx="1588">
                  <c:v>352.04</c:v>
                </c:pt>
                <c:pt idx="1589">
                  <c:v>366.77</c:v>
                </c:pt>
                <c:pt idx="1590">
                  <c:v>375.24</c:v>
                </c:pt>
                <c:pt idx="1591">
                  <c:v>375.71999999999997</c:v>
                </c:pt>
                <c:pt idx="1592">
                  <c:v>368.51</c:v>
                </c:pt>
                <c:pt idx="1593">
                  <c:v>369.14000000000004</c:v>
                </c:pt>
                <c:pt idx="1594">
                  <c:v>375.85</c:v>
                </c:pt>
                <c:pt idx="1595">
                  <c:v>375.21999999999997</c:v>
                </c:pt>
                <c:pt idx="1596">
                  <c:v>377.09</c:v>
                </c:pt>
                <c:pt idx="1597">
                  <c:v>378.64000000000004</c:v>
                </c:pt>
                <c:pt idx="1598">
                  <c:v>381.54</c:v>
                </c:pt>
                <c:pt idx="1599">
                  <c:v>374.96999999999997</c:v>
                </c:pt>
                <c:pt idx="1600">
                  <c:v>369.15000000000003</c:v>
                </c:pt>
                <c:pt idx="1601">
                  <c:v>376.04</c:v>
                </c:pt>
                <c:pt idx="1602">
                  <c:v>374.02</c:v>
                </c:pt>
                <c:pt idx="1603">
                  <c:v>374.26</c:v>
                </c:pt>
                <c:pt idx="1604">
                  <c:v>360.94</c:v>
                </c:pt>
                <c:pt idx="1605">
                  <c:v>351.27</c:v>
                </c:pt>
                <c:pt idx="1606">
                  <c:v>344.62</c:v>
                </c:pt>
                <c:pt idx="1607">
                  <c:v>347.13</c:v>
                </c:pt>
                <c:pt idx="1608">
                  <c:v>350.94</c:v>
                </c:pt>
                <c:pt idx="1609">
                  <c:v>347.46999999999997</c:v>
                </c:pt>
                <c:pt idx="1610">
                  <c:v>351.14000000000004</c:v>
                </c:pt>
                <c:pt idx="1611">
                  <c:v>345.1</c:v>
                </c:pt>
                <c:pt idx="1612">
                  <c:v>326.08</c:v>
                </c:pt>
                <c:pt idx="1613">
                  <c:v>319.17</c:v>
                </c:pt>
                <c:pt idx="1614">
                  <c:v>310.75</c:v>
                </c:pt>
                <c:pt idx="1615">
                  <c:v>317.01</c:v>
                </c:pt>
                <c:pt idx="1616">
                  <c:v>329.57</c:v>
                </c:pt>
                <c:pt idx="1617">
                  <c:v>319.24</c:v>
                </c:pt>
                <c:pt idx="1618">
                  <c:v>330.67</c:v>
                </c:pt>
                <c:pt idx="1619">
                  <c:v>334.05</c:v>
                </c:pt>
                <c:pt idx="1620">
                  <c:v>321.88</c:v>
                </c:pt>
                <c:pt idx="1621">
                  <c:v>318.61</c:v>
                </c:pt>
                <c:pt idx="1622">
                  <c:v>327.16000000000008</c:v>
                </c:pt>
                <c:pt idx="1623">
                  <c:v>315.17</c:v>
                </c:pt>
                <c:pt idx="1624">
                  <c:v>316.8</c:v>
                </c:pt>
                <c:pt idx="1625">
                  <c:v>312.44</c:v>
                </c:pt>
                <c:pt idx="1626">
                  <c:v>309.87</c:v>
                </c:pt>
                <c:pt idx="1627">
                  <c:v>319.7</c:v>
                </c:pt>
                <c:pt idx="1628">
                  <c:v>313.91999999999996</c:v>
                </c:pt>
                <c:pt idx="1629">
                  <c:v>314.58999999999992</c:v>
                </c:pt>
                <c:pt idx="1630">
                  <c:v>279.85000000000002</c:v>
                </c:pt>
                <c:pt idx="1631">
                  <c:v>263.63</c:v>
                </c:pt>
                <c:pt idx="1632">
                  <c:v>272.95</c:v>
                </c:pt>
                <c:pt idx="1633">
                  <c:v>285.58</c:v>
                </c:pt>
                <c:pt idx="1634">
                  <c:v>294.88</c:v>
                </c:pt>
                <c:pt idx="1635">
                  <c:v>283.25</c:v>
                </c:pt>
                <c:pt idx="1636">
                  <c:v>288.83999999999992</c:v>
                </c:pt>
                <c:pt idx="1637">
                  <c:v>274.07</c:v>
                </c:pt>
                <c:pt idx="1638">
                  <c:v>265.37</c:v>
                </c:pt>
                <c:pt idx="1639">
                  <c:v>267.08999999999992</c:v>
                </c:pt>
                <c:pt idx="1640">
                  <c:v>226.98000000000002</c:v>
                </c:pt>
                <c:pt idx="1641">
                  <c:v>177.28</c:v>
                </c:pt>
                <c:pt idx="1642">
                  <c:v>210.46</c:v>
                </c:pt>
                <c:pt idx="1643">
                  <c:v>207.22</c:v>
                </c:pt>
                <c:pt idx="1644">
                  <c:v>199.62</c:v>
                </c:pt>
                <c:pt idx="1645">
                  <c:v>209.93</c:v>
                </c:pt>
                <c:pt idx="1646">
                  <c:v>213.98000000000002</c:v>
                </c:pt>
                <c:pt idx="1647">
                  <c:v>210.48000000000002</c:v>
                </c:pt>
                <c:pt idx="1648">
                  <c:v>225.98000000000002</c:v>
                </c:pt>
                <c:pt idx="1649">
                  <c:v>232.66</c:v>
                </c:pt>
                <c:pt idx="1650">
                  <c:v>232.97</c:v>
                </c:pt>
                <c:pt idx="1651">
                  <c:v>247.99</c:v>
                </c:pt>
                <c:pt idx="1652">
                  <c:v>254.51</c:v>
                </c:pt>
                <c:pt idx="1653">
                  <c:v>271.95</c:v>
                </c:pt>
                <c:pt idx="1654">
                  <c:v>262.06</c:v>
                </c:pt>
                <c:pt idx="1655">
                  <c:v>233.20999999999998</c:v>
                </c:pt>
                <c:pt idx="1656">
                  <c:v>232.4</c:v>
                </c:pt>
                <c:pt idx="1657">
                  <c:v>226.5</c:v>
                </c:pt>
                <c:pt idx="1658">
                  <c:v>216.91</c:v>
                </c:pt>
                <c:pt idx="1659">
                  <c:v>226.4</c:v>
                </c:pt>
                <c:pt idx="1660">
                  <c:v>237.54</c:v>
                </c:pt>
                <c:pt idx="1661">
                  <c:v>226.96</c:v>
                </c:pt>
                <c:pt idx="1662">
                  <c:v>226.73</c:v>
                </c:pt>
                <c:pt idx="1663">
                  <c:v>216.76999999999998</c:v>
                </c:pt>
                <c:pt idx="1664">
                  <c:v>222.48000000000002</c:v>
                </c:pt>
                <c:pt idx="1665">
                  <c:v>227.33</c:v>
                </c:pt>
                <c:pt idx="1666">
                  <c:v>222.87</c:v>
                </c:pt>
                <c:pt idx="1667">
                  <c:v>220.17</c:v>
                </c:pt>
                <c:pt idx="1668">
                  <c:v>220.08</c:v>
                </c:pt>
                <c:pt idx="1669">
                  <c:v>219.49</c:v>
                </c:pt>
                <c:pt idx="1670">
                  <c:v>221.85000000000002</c:v>
                </c:pt>
                <c:pt idx="1671">
                  <c:v>235.79</c:v>
                </c:pt>
                <c:pt idx="1672">
                  <c:v>257.47000000000003</c:v>
                </c:pt>
                <c:pt idx="1673">
                  <c:v>234.33</c:v>
                </c:pt>
                <c:pt idx="1674">
                  <c:v>233.56</c:v>
                </c:pt>
                <c:pt idx="1675">
                  <c:v>243.6</c:v>
                </c:pt>
                <c:pt idx="1676">
                  <c:v>236.20999999999998</c:v>
                </c:pt>
                <c:pt idx="1677">
                  <c:v>239.83</c:v>
                </c:pt>
                <c:pt idx="1678">
                  <c:v>243.78</c:v>
                </c:pt>
                <c:pt idx="1679">
                  <c:v>244.26</c:v>
                </c:pt>
                <c:pt idx="1680">
                  <c:v>235.53</c:v>
                </c:pt>
                <c:pt idx="1681">
                  <c:v>238.08</c:v>
                </c:pt>
                <c:pt idx="1682">
                  <c:v>238.76</c:v>
                </c:pt>
                <c:pt idx="1683">
                  <c:v>237.25</c:v>
                </c:pt>
                <c:pt idx="1684">
                  <c:v>236.1</c:v>
                </c:pt>
                <c:pt idx="1685">
                  <c:v>252.51</c:v>
                </c:pt>
                <c:pt idx="1686">
                  <c:v>253.53</c:v>
                </c:pt>
                <c:pt idx="1687">
                  <c:v>258.74</c:v>
                </c:pt>
                <c:pt idx="1688">
                  <c:v>271.35000000000002</c:v>
                </c:pt>
                <c:pt idx="1689">
                  <c:v>281.45</c:v>
                </c:pt>
                <c:pt idx="1690">
                  <c:v>271.91999999999996</c:v>
                </c:pt>
                <c:pt idx="1691">
                  <c:v>274.86</c:v>
                </c:pt>
                <c:pt idx="1692">
                  <c:v>272.20999999999992</c:v>
                </c:pt>
                <c:pt idx="1693">
                  <c:v>275.89</c:v>
                </c:pt>
                <c:pt idx="1694">
                  <c:v>274.47999999999996</c:v>
                </c:pt>
                <c:pt idx="1695">
                  <c:v>288.52</c:v>
                </c:pt>
                <c:pt idx="1696">
                  <c:v>290.51</c:v>
                </c:pt>
                <c:pt idx="1697">
                  <c:v>295.83</c:v>
                </c:pt>
                <c:pt idx="1698">
                  <c:v>293.87</c:v>
                </c:pt>
                <c:pt idx="1699">
                  <c:v>284.27999999999992</c:v>
                </c:pt>
                <c:pt idx="1700">
                  <c:v>281.36</c:v>
                </c:pt>
                <c:pt idx="1701">
                  <c:v>285.33999999999992</c:v>
                </c:pt>
                <c:pt idx="1702">
                  <c:v>290.38</c:v>
                </c:pt>
                <c:pt idx="1703">
                  <c:v>284.45999999999992</c:v>
                </c:pt>
                <c:pt idx="1704">
                  <c:v>255.37</c:v>
                </c:pt>
                <c:pt idx="1705">
                  <c:v>259.74</c:v>
                </c:pt>
                <c:pt idx="1706">
                  <c:v>260.83999999999992</c:v>
                </c:pt>
                <c:pt idx="1707">
                  <c:v>259.62</c:v>
                </c:pt>
                <c:pt idx="1708">
                  <c:v>267.8</c:v>
                </c:pt>
                <c:pt idx="1709">
                  <c:v>265.94</c:v>
                </c:pt>
                <c:pt idx="1710">
                  <c:v>245.44</c:v>
                </c:pt>
                <c:pt idx="1711">
                  <c:v>246.13</c:v>
                </c:pt>
                <c:pt idx="1712">
                  <c:v>247.65</c:v>
                </c:pt>
                <c:pt idx="1713">
                  <c:v>246.58</c:v>
                </c:pt>
                <c:pt idx="1714">
                  <c:v>252.25</c:v>
                </c:pt>
                <c:pt idx="1715">
                  <c:v>242.02</c:v>
                </c:pt>
                <c:pt idx="1716">
                  <c:v>246.85000000000002</c:v>
                </c:pt>
                <c:pt idx="1717">
                  <c:v>243.39000000000001</c:v>
                </c:pt>
                <c:pt idx="1718">
                  <c:v>246.55</c:v>
                </c:pt>
                <c:pt idx="1719">
                  <c:v>252.26</c:v>
                </c:pt>
                <c:pt idx="1720">
                  <c:v>253.54</c:v>
                </c:pt>
                <c:pt idx="1721">
                  <c:v>253.12</c:v>
                </c:pt>
                <c:pt idx="1722">
                  <c:v>259.95</c:v>
                </c:pt>
                <c:pt idx="1723">
                  <c:v>254.52</c:v>
                </c:pt>
                <c:pt idx="1724">
                  <c:v>252.8</c:v>
                </c:pt>
                <c:pt idx="1725">
                  <c:v>244.36</c:v>
                </c:pt>
                <c:pt idx="1726">
                  <c:v>243.26</c:v>
                </c:pt>
                <c:pt idx="1727">
                  <c:v>235.22</c:v>
                </c:pt>
                <c:pt idx="1728">
                  <c:v>236.12</c:v>
                </c:pt>
                <c:pt idx="1729">
                  <c:v>235.64</c:v>
                </c:pt>
                <c:pt idx="1730">
                  <c:v>223.41</c:v>
                </c:pt>
                <c:pt idx="1731">
                  <c:v>218.26999999999998</c:v>
                </c:pt>
                <c:pt idx="1732">
                  <c:v>223.57</c:v>
                </c:pt>
                <c:pt idx="1733">
                  <c:v>228.10999999999999</c:v>
                </c:pt>
                <c:pt idx="1734">
                  <c:v>222.23</c:v>
                </c:pt>
                <c:pt idx="1735">
                  <c:v>222.84</c:v>
                </c:pt>
                <c:pt idx="1736">
                  <c:v>221.69</c:v>
                </c:pt>
                <c:pt idx="1737">
                  <c:v>224.31</c:v>
                </c:pt>
                <c:pt idx="1738">
                  <c:v>235.81</c:v>
                </c:pt>
                <c:pt idx="1739">
                  <c:v>233.92000000000002</c:v>
                </c:pt>
                <c:pt idx="1740">
                  <c:v>235.56</c:v>
                </c:pt>
                <c:pt idx="1741">
                  <c:v>230.79</c:v>
                </c:pt>
                <c:pt idx="1742">
                  <c:v>225.85000000000002</c:v>
                </c:pt>
                <c:pt idx="1743">
                  <c:v>218.81</c:v>
                </c:pt>
                <c:pt idx="1744">
                  <c:v>228.5</c:v>
                </c:pt>
                <c:pt idx="1745">
                  <c:v>225.68</c:v>
                </c:pt>
                <c:pt idx="1746">
                  <c:v>225.98000000000002</c:v>
                </c:pt>
                <c:pt idx="1747">
                  <c:v>236.57</c:v>
                </c:pt>
                <c:pt idx="1748">
                  <c:v>232.12</c:v>
                </c:pt>
                <c:pt idx="1749">
                  <c:v>234.9</c:v>
                </c:pt>
                <c:pt idx="1750">
                  <c:v>240.12</c:v>
                </c:pt>
                <c:pt idx="1751">
                  <c:v>238.76999999999998</c:v>
                </c:pt>
                <c:pt idx="1752">
                  <c:v>236.55</c:v>
                </c:pt>
                <c:pt idx="1753">
                  <c:v>230.05</c:v>
                </c:pt>
                <c:pt idx="1754">
                  <c:v>237.78</c:v>
                </c:pt>
                <c:pt idx="1755">
                  <c:v>243.39000000000001</c:v>
                </c:pt>
                <c:pt idx="1756">
                  <c:v>240.48000000000002</c:v>
                </c:pt>
                <c:pt idx="1757">
                  <c:v>239.63</c:v>
                </c:pt>
                <c:pt idx="1758">
                  <c:v>241.85000000000002</c:v>
                </c:pt>
                <c:pt idx="1759">
                  <c:v>240.99</c:v>
                </c:pt>
                <c:pt idx="1760">
                  <c:v>235.8</c:v>
                </c:pt>
                <c:pt idx="1761">
                  <c:v>236.73999999999998</c:v>
                </c:pt>
                <c:pt idx="1762">
                  <c:v>237.31</c:v>
                </c:pt>
                <c:pt idx="1763">
                  <c:v>235.73</c:v>
                </c:pt>
                <c:pt idx="1764">
                  <c:v>236.1</c:v>
                </c:pt>
                <c:pt idx="1765">
                  <c:v>232.87</c:v>
                </c:pt>
                <c:pt idx="1766">
                  <c:v>231.94</c:v>
                </c:pt>
                <c:pt idx="1767">
                  <c:v>234.25</c:v>
                </c:pt>
                <c:pt idx="1768">
                  <c:v>235.3</c:v>
                </c:pt>
                <c:pt idx="1769">
                  <c:v>240.52</c:v>
                </c:pt>
                <c:pt idx="1770">
                  <c:v>239.03</c:v>
                </c:pt>
                <c:pt idx="1771">
                  <c:v>241.19</c:v>
                </c:pt>
                <c:pt idx="1772">
                  <c:v>237.49</c:v>
                </c:pt>
                <c:pt idx="1773">
                  <c:v>237.33</c:v>
                </c:pt>
                <c:pt idx="1774">
                  <c:v>237.18</c:v>
                </c:pt>
                <c:pt idx="1775">
                  <c:v>237.47</c:v>
                </c:pt>
                <c:pt idx="1776">
                  <c:v>237.1</c:v>
                </c:pt>
                <c:pt idx="1777">
                  <c:v>233.29</c:v>
                </c:pt>
                <c:pt idx="1778">
                  <c:v>230</c:v>
                </c:pt>
                <c:pt idx="1779">
                  <c:v>223.31</c:v>
                </c:pt>
                <c:pt idx="1780">
                  <c:v>225.75</c:v>
                </c:pt>
                <c:pt idx="1781">
                  <c:v>225.65</c:v>
                </c:pt>
                <c:pt idx="1782">
                  <c:v>224.37</c:v>
                </c:pt>
                <c:pt idx="1783">
                  <c:v>225.04</c:v>
                </c:pt>
                <c:pt idx="1784">
                  <c:v>225.68</c:v>
                </c:pt>
                <c:pt idx="1785">
                  <c:v>223.39000000000001</c:v>
                </c:pt>
                <c:pt idx="1786">
                  <c:v>228.65</c:v>
                </c:pt>
                <c:pt idx="1787">
                  <c:v>229.33</c:v>
                </c:pt>
                <c:pt idx="1788">
                  <c:v>228.95000000000002</c:v>
                </c:pt>
                <c:pt idx="1789">
                  <c:v>230.02</c:v>
                </c:pt>
                <c:pt idx="1790">
                  <c:v>230.2</c:v>
                </c:pt>
                <c:pt idx="1791">
                  <c:v>232.75</c:v>
                </c:pt>
                <c:pt idx="1792">
                  <c:v>233.85000000000002</c:v>
                </c:pt>
                <c:pt idx="1793">
                  <c:v>237.31</c:v>
                </c:pt>
                <c:pt idx="1794">
                  <c:v>250.9</c:v>
                </c:pt>
                <c:pt idx="1795">
                  <c:v>249.17</c:v>
                </c:pt>
                <c:pt idx="1796">
                  <c:v>248.87</c:v>
                </c:pt>
                <c:pt idx="1797">
                  <c:v>243.55</c:v>
                </c:pt>
                <c:pt idx="1798">
                  <c:v>245.26</c:v>
                </c:pt>
                <c:pt idx="1799">
                  <c:v>244.01</c:v>
                </c:pt>
                <c:pt idx="1800">
                  <c:v>246.76999999999998</c:v>
                </c:pt>
                <c:pt idx="1801">
                  <c:v>243.99</c:v>
                </c:pt>
                <c:pt idx="1802">
                  <c:v>240.22</c:v>
                </c:pt>
                <c:pt idx="1803">
                  <c:v>242.42000000000002</c:v>
                </c:pt>
                <c:pt idx="1804">
                  <c:v>242.64</c:v>
                </c:pt>
                <c:pt idx="1805">
                  <c:v>250.70999999999998</c:v>
                </c:pt>
                <c:pt idx="1806">
                  <c:v>248.07</c:v>
                </c:pt>
                <c:pt idx="1807">
                  <c:v>256.48999999999995</c:v>
                </c:pt>
                <c:pt idx="1808">
                  <c:v>262.47999999999996</c:v>
                </c:pt>
                <c:pt idx="1809">
                  <c:v>257.66000000000008</c:v>
                </c:pt>
                <c:pt idx="1810">
                  <c:v>254.35000000000002</c:v>
                </c:pt>
                <c:pt idx="1811">
                  <c:v>255.6</c:v>
                </c:pt>
                <c:pt idx="1812">
                  <c:v>260.35000000000002</c:v>
                </c:pt>
                <c:pt idx="1813">
                  <c:v>271.02</c:v>
                </c:pt>
                <c:pt idx="1814">
                  <c:v>268.48999999999995</c:v>
                </c:pt>
                <c:pt idx="1815">
                  <c:v>264.95999999999992</c:v>
                </c:pt>
                <c:pt idx="1816">
                  <c:v>269.64999999999998</c:v>
                </c:pt>
                <c:pt idx="1817">
                  <c:v>268.11</c:v>
                </c:pt>
                <c:pt idx="1818">
                  <c:v>283.88</c:v>
                </c:pt>
                <c:pt idx="1819">
                  <c:v>291.69</c:v>
                </c:pt>
                <c:pt idx="1820">
                  <c:v>309.97999999999996</c:v>
                </c:pt>
                <c:pt idx="1821">
                  <c:v>290.88</c:v>
                </c:pt>
                <c:pt idx="1822">
                  <c:v>286.19</c:v>
                </c:pt>
                <c:pt idx="1823">
                  <c:v>283.82</c:v>
                </c:pt>
                <c:pt idx="1824">
                  <c:v>277.83</c:v>
                </c:pt>
                <c:pt idx="1825">
                  <c:v>278.48999999999995</c:v>
                </c:pt>
                <c:pt idx="1826">
                  <c:v>274.48999999999995</c:v>
                </c:pt>
                <c:pt idx="1827">
                  <c:v>272.48999999999995</c:v>
                </c:pt>
                <c:pt idx="1828">
                  <c:v>278.41000000000003</c:v>
                </c:pt>
                <c:pt idx="1829">
                  <c:v>275.10000000000002</c:v>
                </c:pt>
                <c:pt idx="1830">
                  <c:v>276.62</c:v>
                </c:pt>
                <c:pt idx="1831">
                  <c:v>275.63</c:v>
                </c:pt>
                <c:pt idx="1832">
                  <c:v>287.97000000000003</c:v>
                </c:pt>
                <c:pt idx="1833">
                  <c:v>288.13</c:v>
                </c:pt>
                <c:pt idx="1834">
                  <c:v>291.64000000000004</c:v>
                </c:pt>
                <c:pt idx="1835">
                  <c:v>292.72999999999996</c:v>
                </c:pt>
                <c:pt idx="1836">
                  <c:v>293.78999999999996</c:v>
                </c:pt>
                <c:pt idx="1837">
                  <c:v>288.77</c:v>
                </c:pt>
                <c:pt idx="1838">
                  <c:v>287.28999999999996</c:v>
                </c:pt>
                <c:pt idx="1839">
                  <c:v>283.94</c:v>
                </c:pt>
                <c:pt idx="1840">
                  <c:v>280.04000000000002</c:v>
                </c:pt>
                <c:pt idx="1841">
                  <c:v>281.64999999999998</c:v>
                </c:pt>
                <c:pt idx="1842">
                  <c:v>280.47999999999996</c:v>
                </c:pt>
                <c:pt idx="1843">
                  <c:v>284.5</c:v>
                </c:pt>
                <c:pt idx="1844">
                  <c:v>281.38</c:v>
                </c:pt>
                <c:pt idx="1845">
                  <c:v>278.25</c:v>
                </c:pt>
                <c:pt idx="1846">
                  <c:v>279.02999999999992</c:v>
                </c:pt>
                <c:pt idx="1847">
                  <c:v>260.2</c:v>
                </c:pt>
                <c:pt idx="1848">
                  <c:v>264.44</c:v>
                </c:pt>
                <c:pt idx="1849">
                  <c:v>263.76</c:v>
                </c:pt>
                <c:pt idx="1850">
                  <c:v>270.91999999999996</c:v>
                </c:pt>
                <c:pt idx="1851">
                  <c:v>265.64000000000004</c:v>
                </c:pt>
                <c:pt idx="1852">
                  <c:v>263.33999999999992</c:v>
                </c:pt>
                <c:pt idx="1853">
                  <c:v>264.87</c:v>
                </c:pt>
                <c:pt idx="1854">
                  <c:v>260.72999999999996</c:v>
                </c:pt>
                <c:pt idx="1855">
                  <c:v>257.67</c:v>
                </c:pt>
                <c:pt idx="1856">
                  <c:v>256.97999999999996</c:v>
                </c:pt>
                <c:pt idx="1857">
                  <c:v>219</c:v>
                </c:pt>
                <c:pt idx="1858">
                  <c:v>225.39000000000001</c:v>
                </c:pt>
                <c:pt idx="1859">
                  <c:v>234.69</c:v>
                </c:pt>
                <c:pt idx="1860">
                  <c:v>231.94</c:v>
                </c:pt>
                <c:pt idx="1861">
                  <c:v>229.73999999999998</c:v>
                </c:pt>
                <c:pt idx="1862">
                  <c:v>227.59</c:v>
                </c:pt>
                <c:pt idx="1863">
                  <c:v>209.13</c:v>
                </c:pt>
                <c:pt idx="1864">
                  <c:v>221.70999999999998</c:v>
                </c:pt>
                <c:pt idx="1865">
                  <c:v>225.38000000000002</c:v>
                </c:pt>
                <c:pt idx="1866">
                  <c:v>224.26</c:v>
                </c:pt>
                <c:pt idx="1867">
                  <c:v>230.98000000000002</c:v>
                </c:pt>
                <c:pt idx="1868">
                  <c:v>229.76</c:v>
                </c:pt>
                <c:pt idx="1869">
                  <c:v>228.60999999999999</c:v>
                </c:pt>
                <c:pt idx="1870">
                  <c:v>230.02</c:v>
                </c:pt>
                <c:pt idx="1871">
                  <c:v>227.35000000000002</c:v>
                </c:pt>
                <c:pt idx="1872">
                  <c:v>228.86</c:v>
                </c:pt>
                <c:pt idx="1873">
                  <c:v>226.76</c:v>
                </c:pt>
                <c:pt idx="1874">
                  <c:v>230.09</c:v>
                </c:pt>
                <c:pt idx="1875">
                  <c:v>234.68</c:v>
                </c:pt>
                <c:pt idx="1876">
                  <c:v>239.44</c:v>
                </c:pt>
                <c:pt idx="1877">
                  <c:v>240.02</c:v>
                </c:pt>
                <c:pt idx="1878">
                  <c:v>243.55</c:v>
                </c:pt>
                <c:pt idx="1879">
                  <c:v>238.29</c:v>
                </c:pt>
                <c:pt idx="1880">
                  <c:v>238.59</c:v>
                </c:pt>
                <c:pt idx="1881">
                  <c:v>240.08</c:v>
                </c:pt>
                <c:pt idx="1882">
                  <c:v>234.82000000000002</c:v>
                </c:pt>
                <c:pt idx="1883">
                  <c:v>230.33</c:v>
                </c:pt>
                <c:pt idx="1884">
                  <c:v>230.23999999999998</c:v>
                </c:pt>
                <c:pt idx="1885">
                  <c:v>229.92000000000002</c:v>
                </c:pt>
                <c:pt idx="1886">
                  <c:v>228.8</c:v>
                </c:pt>
                <c:pt idx="1887">
                  <c:v>232.79</c:v>
                </c:pt>
                <c:pt idx="1888">
                  <c:v>232.72</c:v>
                </c:pt>
                <c:pt idx="1889">
                  <c:v>231.23999999999998</c:v>
                </c:pt>
                <c:pt idx="1890">
                  <c:v>230.86</c:v>
                </c:pt>
                <c:pt idx="1891">
                  <c:v>226.60999999999999</c:v>
                </c:pt>
                <c:pt idx="1892">
                  <c:v>230.52</c:v>
                </c:pt>
                <c:pt idx="1893">
                  <c:v>229.96</c:v>
                </c:pt>
                <c:pt idx="1894">
                  <c:v>234.28</c:v>
                </c:pt>
                <c:pt idx="1895">
                  <c:v>234.84</c:v>
                </c:pt>
                <c:pt idx="1896">
                  <c:v>234.20999999999998</c:v>
                </c:pt>
                <c:pt idx="1897">
                  <c:v>232.85000000000002</c:v>
                </c:pt>
                <c:pt idx="1898">
                  <c:v>239.34</c:v>
                </c:pt>
                <c:pt idx="1899">
                  <c:v>236.62</c:v>
                </c:pt>
                <c:pt idx="1900">
                  <c:v>236.25</c:v>
                </c:pt>
                <c:pt idx="1901">
                  <c:v>237.57</c:v>
                </c:pt>
                <c:pt idx="1902">
                  <c:v>237.4</c:v>
                </c:pt>
                <c:pt idx="1903">
                  <c:v>239.09</c:v>
                </c:pt>
                <c:pt idx="1904">
                  <c:v>238.69</c:v>
                </c:pt>
                <c:pt idx="1905">
                  <c:v>240.59</c:v>
                </c:pt>
                <c:pt idx="1906">
                  <c:v>246.42000000000002</c:v>
                </c:pt>
                <c:pt idx="1907">
                  <c:v>243.26999999999998</c:v>
                </c:pt>
                <c:pt idx="1908">
                  <c:v>242.69</c:v>
                </c:pt>
                <c:pt idx="1909">
                  <c:v>244.32000000000002</c:v>
                </c:pt>
                <c:pt idx="1910">
                  <c:v>245.33</c:v>
                </c:pt>
                <c:pt idx="1911">
                  <c:v>247.53</c:v>
                </c:pt>
                <c:pt idx="1912">
                  <c:v>245.59</c:v>
                </c:pt>
                <c:pt idx="1913">
                  <c:v>249.94</c:v>
                </c:pt>
                <c:pt idx="1914">
                  <c:v>252.59</c:v>
                </c:pt>
                <c:pt idx="1915">
                  <c:v>254.81</c:v>
                </c:pt>
                <c:pt idx="1916">
                  <c:v>262.94</c:v>
                </c:pt>
                <c:pt idx="1917">
                  <c:v>271.2</c:v>
                </c:pt>
                <c:pt idx="1918">
                  <c:v>262.89999999999992</c:v>
                </c:pt>
                <c:pt idx="1919">
                  <c:v>264.41999999999996</c:v>
                </c:pt>
                <c:pt idx="1920">
                  <c:v>270.22000000000003</c:v>
                </c:pt>
                <c:pt idx="1921">
                  <c:v>267.33</c:v>
                </c:pt>
                <c:pt idx="1922">
                  <c:v>274.41000000000003</c:v>
                </c:pt>
                <c:pt idx="1923">
                  <c:v>277.45999999999992</c:v>
                </c:pt>
                <c:pt idx="1924">
                  <c:v>282.66000000000008</c:v>
                </c:pt>
                <c:pt idx="1925">
                  <c:v>283.07</c:v>
                </c:pt>
                <c:pt idx="1926">
                  <c:v>286.13</c:v>
                </c:pt>
                <c:pt idx="1927">
                  <c:v>294.39999999999992</c:v>
                </c:pt>
                <c:pt idx="1928">
                  <c:v>303.89</c:v>
                </c:pt>
                <c:pt idx="1929">
                  <c:v>313.58999999999992</c:v>
                </c:pt>
                <c:pt idx="1930">
                  <c:v>326</c:v>
                </c:pt>
                <c:pt idx="1931">
                  <c:v>312.42999999999995</c:v>
                </c:pt>
                <c:pt idx="1932">
                  <c:v>325.08</c:v>
                </c:pt>
                <c:pt idx="1933">
                  <c:v>359.35</c:v>
                </c:pt>
                <c:pt idx="1934">
                  <c:v>400.71</c:v>
                </c:pt>
                <c:pt idx="1935">
                  <c:v>408.74</c:v>
                </c:pt>
                <c:pt idx="1936">
                  <c:v>387.51</c:v>
                </c:pt>
                <c:pt idx="1937">
                  <c:v>374.95</c:v>
                </c:pt>
                <c:pt idx="1938">
                  <c:v>384.8</c:v>
                </c:pt>
                <c:pt idx="1939">
                  <c:v>373.48999999999995</c:v>
                </c:pt>
                <c:pt idx="1940">
                  <c:v>380.04</c:v>
                </c:pt>
                <c:pt idx="1941">
                  <c:v>337.92999999999995</c:v>
                </c:pt>
                <c:pt idx="1942">
                  <c:v>312.58</c:v>
                </c:pt>
                <c:pt idx="1943">
                  <c:v>336.86</c:v>
                </c:pt>
                <c:pt idx="1944">
                  <c:v>337.28999999999996</c:v>
                </c:pt>
                <c:pt idx="1945">
                  <c:v>333.55</c:v>
                </c:pt>
                <c:pt idx="1946">
                  <c:v>319.92999999999995</c:v>
                </c:pt>
                <c:pt idx="1947">
                  <c:v>331.59</c:v>
                </c:pt>
                <c:pt idx="1948">
                  <c:v>335.77</c:v>
                </c:pt>
                <c:pt idx="1949">
                  <c:v>334.96999999999997</c:v>
                </c:pt>
                <c:pt idx="1950">
                  <c:v>326.31</c:v>
                </c:pt>
                <c:pt idx="1951">
                  <c:v>321.98999999999995</c:v>
                </c:pt>
                <c:pt idx="1952">
                  <c:v>327.17</c:v>
                </c:pt>
                <c:pt idx="1953">
                  <c:v>324.33999999999992</c:v>
                </c:pt>
                <c:pt idx="1954">
                  <c:v>323.26</c:v>
                </c:pt>
                <c:pt idx="1955">
                  <c:v>320.16000000000008</c:v>
                </c:pt>
                <c:pt idx="1956">
                  <c:v>328.97999999999996</c:v>
                </c:pt>
                <c:pt idx="1957">
                  <c:v>353.3</c:v>
                </c:pt>
                <c:pt idx="1958">
                  <c:v>358.18</c:v>
                </c:pt>
                <c:pt idx="1959">
                  <c:v>357.66</c:v>
                </c:pt>
                <c:pt idx="1960">
                  <c:v>371.86</c:v>
                </c:pt>
                <c:pt idx="1961">
                  <c:v>376.90999999999997</c:v>
                </c:pt>
                <c:pt idx="1962">
                  <c:v>362.72999999999996</c:v>
                </c:pt>
                <c:pt idx="1963">
                  <c:v>359.42999999999995</c:v>
                </c:pt>
                <c:pt idx="1964">
                  <c:v>361.31</c:v>
                </c:pt>
                <c:pt idx="1965">
                  <c:v>363.47999999999996</c:v>
                </c:pt>
                <c:pt idx="1966">
                  <c:v>388.86</c:v>
                </c:pt>
                <c:pt idx="1967">
                  <c:v>388.46</c:v>
                </c:pt>
                <c:pt idx="1968">
                  <c:v>395.86</c:v>
                </c:pt>
                <c:pt idx="1969">
                  <c:v>418.14000000000004</c:v>
                </c:pt>
                <c:pt idx="1970">
                  <c:v>418.04</c:v>
                </c:pt>
                <c:pt idx="1971">
                  <c:v>415.25</c:v>
                </c:pt>
                <c:pt idx="1972">
                  <c:v>453.9</c:v>
                </c:pt>
                <c:pt idx="1973">
                  <c:v>435.9</c:v>
                </c:pt>
                <c:pt idx="1974">
                  <c:v>433.54</c:v>
                </c:pt>
                <c:pt idx="1975">
                  <c:v>443.84000000000003</c:v>
                </c:pt>
                <c:pt idx="1976">
                  <c:v>465.5</c:v>
                </c:pt>
                <c:pt idx="1977">
                  <c:v>455.37</c:v>
                </c:pt>
                <c:pt idx="1978">
                  <c:v>455.98999999999995</c:v>
                </c:pt>
                <c:pt idx="1979">
                  <c:v>463.84000000000003</c:v>
                </c:pt>
                <c:pt idx="1980">
                  <c:v>462.22999999999996</c:v>
                </c:pt>
                <c:pt idx="1981">
                  <c:v>442.5</c:v>
                </c:pt>
                <c:pt idx="1982">
                  <c:v>437.76</c:v>
                </c:pt>
                <c:pt idx="1983">
                  <c:v>435.5</c:v>
                </c:pt>
                <c:pt idx="1984">
                  <c:v>442.84000000000003</c:v>
                </c:pt>
                <c:pt idx="1985">
                  <c:v>454.85</c:v>
                </c:pt>
                <c:pt idx="1986">
                  <c:v>455.31</c:v>
                </c:pt>
                <c:pt idx="1987">
                  <c:v>417.21999999999997</c:v>
                </c:pt>
                <c:pt idx="1988">
                  <c:v>422.52</c:v>
                </c:pt>
                <c:pt idx="1989">
                  <c:v>421.26</c:v>
                </c:pt>
                <c:pt idx="1990">
                  <c:v>432.62</c:v>
                </c:pt>
                <c:pt idx="1991">
                  <c:v>426.14000000000004</c:v>
                </c:pt>
                <c:pt idx="1992">
                  <c:v>430.05</c:v>
                </c:pt>
                <c:pt idx="1993">
                  <c:v>434.46</c:v>
                </c:pt>
                <c:pt idx="1994">
                  <c:v>433.59</c:v>
                </c:pt>
                <c:pt idx="1995">
                  <c:v>430.36</c:v>
                </c:pt>
                <c:pt idx="1996">
                  <c:v>433.48999999999995</c:v>
                </c:pt>
                <c:pt idx="1997">
                  <c:v>432.25</c:v>
                </c:pt>
                <c:pt idx="1998">
                  <c:v>429.46</c:v>
                </c:pt>
                <c:pt idx="1999">
                  <c:v>458.28</c:v>
                </c:pt>
                <c:pt idx="2000">
                  <c:v>453.37</c:v>
                </c:pt>
                <c:pt idx="2001">
                  <c:v>449.14000000000004</c:v>
                </c:pt>
                <c:pt idx="2002">
                  <c:v>448.96</c:v>
                </c:pt>
                <c:pt idx="2003">
                  <c:v>448.38</c:v>
                </c:pt>
                <c:pt idx="2004">
                  <c:v>432.88</c:v>
                </c:pt>
                <c:pt idx="2005">
                  <c:v>432.04</c:v>
                </c:pt>
                <c:pt idx="2006">
                  <c:v>429.72999999999996</c:v>
                </c:pt>
                <c:pt idx="2007">
                  <c:v>358.77</c:v>
                </c:pt>
                <c:pt idx="2008">
                  <c:v>387.66</c:v>
                </c:pt>
                <c:pt idx="2009">
                  <c:v>380.21</c:v>
                </c:pt>
                <c:pt idx="2010">
                  <c:v>385.84000000000003</c:v>
                </c:pt>
                <c:pt idx="2011">
                  <c:v>377.74</c:v>
                </c:pt>
                <c:pt idx="2012">
                  <c:v>418.74</c:v>
                </c:pt>
                <c:pt idx="2013">
                  <c:v>409.94</c:v>
                </c:pt>
                <c:pt idx="2014">
                  <c:v>381.76</c:v>
                </c:pt>
                <c:pt idx="2015">
                  <c:v>386.19</c:v>
                </c:pt>
                <c:pt idx="2016">
                  <c:v>402.61</c:v>
                </c:pt>
                <c:pt idx="2017">
                  <c:v>390.66</c:v>
                </c:pt>
                <c:pt idx="2018">
                  <c:v>391.42999999999995</c:v>
                </c:pt>
                <c:pt idx="2019">
                  <c:v>394.63</c:v>
                </c:pt>
                <c:pt idx="2020">
                  <c:v>379.38</c:v>
                </c:pt>
                <c:pt idx="2021">
                  <c:v>378.2</c:v>
                </c:pt>
                <c:pt idx="2022">
                  <c:v>376.94</c:v>
                </c:pt>
                <c:pt idx="2023">
                  <c:v>367.13</c:v>
                </c:pt>
                <c:pt idx="2024">
                  <c:v>371.25</c:v>
                </c:pt>
                <c:pt idx="2025">
                  <c:v>372.88</c:v>
                </c:pt>
                <c:pt idx="2026">
                  <c:v>368.92999999999995</c:v>
                </c:pt>
                <c:pt idx="2027">
                  <c:v>388.61</c:v>
                </c:pt>
                <c:pt idx="2028">
                  <c:v>385.34000000000003</c:v>
                </c:pt>
                <c:pt idx="2029">
                  <c:v>375.4</c:v>
                </c:pt>
                <c:pt idx="2030">
                  <c:v>375.28</c:v>
                </c:pt>
                <c:pt idx="2031">
                  <c:v>371.1</c:v>
                </c:pt>
                <c:pt idx="2032">
                  <c:v>373.32</c:v>
                </c:pt>
                <c:pt idx="2033">
                  <c:v>379.96</c:v>
                </c:pt>
                <c:pt idx="2034">
                  <c:v>377.71999999999997</c:v>
                </c:pt>
                <c:pt idx="2035">
                  <c:v>383.13</c:v>
                </c:pt>
                <c:pt idx="2036">
                  <c:v>392.18</c:v>
                </c:pt>
                <c:pt idx="2037">
                  <c:v>406.74</c:v>
                </c:pt>
                <c:pt idx="2038">
                  <c:v>399.47999999999996</c:v>
                </c:pt>
                <c:pt idx="2039">
                  <c:v>407.36</c:v>
                </c:pt>
                <c:pt idx="2040">
                  <c:v>415.56</c:v>
                </c:pt>
                <c:pt idx="2041">
                  <c:v>421.64000000000004</c:v>
                </c:pt>
                <c:pt idx="2042">
                  <c:v>420.33</c:v>
                </c:pt>
                <c:pt idx="2043">
                  <c:v>436.52</c:v>
                </c:pt>
                <c:pt idx="2044">
                  <c:v>438.97999999999996</c:v>
                </c:pt>
                <c:pt idx="2045">
                  <c:v>438.07</c:v>
                </c:pt>
                <c:pt idx="2046">
                  <c:v>419.97999999999996</c:v>
                </c:pt>
                <c:pt idx="2047">
                  <c:v>424.36</c:v>
                </c:pt>
                <c:pt idx="2048">
                  <c:v>423.52</c:v>
                </c:pt>
                <c:pt idx="2049">
                  <c:v>432.06</c:v>
                </c:pt>
                <c:pt idx="2050">
                  <c:v>432.14000000000004</c:v>
                </c:pt>
                <c:pt idx="2051">
                  <c:v>432.64000000000004</c:v>
                </c:pt>
                <c:pt idx="2052">
                  <c:v>436.61</c:v>
                </c:pt>
                <c:pt idx="2053">
                  <c:v>433.64000000000004</c:v>
                </c:pt>
                <c:pt idx="2054">
                  <c:v>421.6</c:v>
                </c:pt>
                <c:pt idx="2055">
                  <c:v>419.46999999999997</c:v>
                </c:pt>
                <c:pt idx="2056">
                  <c:v>407.97999999999996</c:v>
                </c:pt>
                <c:pt idx="2057">
                  <c:v>397.83</c:v>
                </c:pt>
                <c:pt idx="2058">
                  <c:v>404.55</c:v>
                </c:pt>
                <c:pt idx="2059">
                  <c:v>412.97999999999996</c:v>
                </c:pt>
                <c:pt idx="2060">
                  <c:v>411.76</c:v>
                </c:pt>
                <c:pt idx="2061">
                  <c:v>412.62</c:v>
                </c:pt>
                <c:pt idx="2062">
                  <c:v>416.16</c:v>
                </c:pt>
                <c:pt idx="2063">
                  <c:v>419.89</c:v>
                </c:pt>
                <c:pt idx="2064">
                  <c:v>410.13</c:v>
                </c:pt>
                <c:pt idx="2065">
                  <c:v>412.28999999999996</c:v>
                </c:pt>
                <c:pt idx="2066">
                  <c:v>415.09</c:v>
                </c:pt>
                <c:pt idx="2067">
                  <c:v>415.38</c:v>
                </c:pt>
                <c:pt idx="2068">
                  <c:v>416.25</c:v>
                </c:pt>
                <c:pt idx="2069">
                  <c:v>418.45</c:v>
                </c:pt>
                <c:pt idx="2070">
                  <c:v>408.04</c:v>
                </c:pt>
                <c:pt idx="2071">
                  <c:v>408.52</c:v>
                </c:pt>
                <c:pt idx="2072">
                  <c:v>410.75</c:v>
                </c:pt>
                <c:pt idx="2073">
                  <c:v>411.41999999999996</c:v>
                </c:pt>
                <c:pt idx="2074">
                  <c:v>416.92999999999995</c:v>
                </c:pt>
                <c:pt idx="2075">
                  <c:v>417.39</c:v>
                </c:pt>
                <c:pt idx="2076">
                  <c:v>414.34000000000003</c:v>
                </c:pt>
                <c:pt idx="2077">
                  <c:v>415.69</c:v>
                </c:pt>
                <c:pt idx="2078">
                  <c:v>416.72999999999996</c:v>
                </c:pt>
                <c:pt idx="2079">
                  <c:v>425.38</c:v>
                </c:pt>
                <c:pt idx="2080">
                  <c:v>422.76</c:v>
                </c:pt>
                <c:pt idx="2081">
                  <c:v>415.55</c:v>
                </c:pt>
                <c:pt idx="2082">
                  <c:v>412.69</c:v>
                </c:pt>
                <c:pt idx="2083">
                  <c:v>415.16</c:v>
                </c:pt>
                <c:pt idx="2084">
                  <c:v>417.01</c:v>
                </c:pt>
                <c:pt idx="2085">
                  <c:v>419.69</c:v>
                </c:pt>
                <c:pt idx="2086">
                  <c:v>419.38</c:v>
                </c:pt>
                <c:pt idx="2087">
                  <c:v>419.41999999999996</c:v>
                </c:pt>
                <c:pt idx="2088">
                  <c:v>422.65000000000003</c:v>
                </c:pt>
                <c:pt idx="2089">
                  <c:v>421.7</c:v>
                </c:pt>
                <c:pt idx="2090">
                  <c:v>421.2</c:v>
                </c:pt>
                <c:pt idx="2091">
                  <c:v>418.09</c:v>
                </c:pt>
                <c:pt idx="2092">
                  <c:v>418.41999999999996</c:v>
                </c:pt>
                <c:pt idx="2093">
                  <c:v>421.11</c:v>
                </c:pt>
                <c:pt idx="2094">
                  <c:v>422.98999999999995</c:v>
                </c:pt>
                <c:pt idx="2095">
                  <c:v>425.98999999999995</c:v>
                </c:pt>
                <c:pt idx="2096">
                  <c:v>424.4</c:v>
                </c:pt>
                <c:pt idx="2097">
                  <c:v>425.11</c:v>
                </c:pt>
                <c:pt idx="2098">
                  <c:v>429.97999999999996</c:v>
                </c:pt>
                <c:pt idx="2099">
                  <c:v>430.84000000000003</c:v>
                </c:pt>
                <c:pt idx="2100">
                  <c:v>427.86</c:v>
                </c:pt>
                <c:pt idx="2101">
                  <c:v>429.05</c:v>
                </c:pt>
                <c:pt idx="2102">
                  <c:v>436.1</c:v>
                </c:pt>
                <c:pt idx="2103">
                  <c:v>442.16</c:v>
                </c:pt>
                <c:pt idx="2104">
                  <c:v>451.1</c:v>
                </c:pt>
                <c:pt idx="2105">
                  <c:v>447.64000000000004</c:v>
                </c:pt>
                <c:pt idx="2106">
                  <c:v>452.58</c:v>
                </c:pt>
                <c:pt idx="2107">
                  <c:v>460.33</c:v>
                </c:pt>
                <c:pt idx="2108">
                  <c:v>462.51</c:v>
                </c:pt>
                <c:pt idx="2109">
                  <c:v>467.8</c:v>
                </c:pt>
                <c:pt idx="2110">
                  <c:v>445.01</c:v>
                </c:pt>
                <c:pt idx="2111">
                  <c:v>449.86</c:v>
                </c:pt>
                <c:pt idx="2112">
                  <c:v>456.35</c:v>
                </c:pt>
                <c:pt idx="2113">
                  <c:v>449.33</c:v>
                </c:pt>
                <c:pt idx="2114">
                  <c:v>453.04</c:v>
                </c:pt>
                <c:pt idx="2115">
                  <c:v>444.51</c:v>
                </c:pt>
                <c:pt idx="2116">
                  <c:v>450.27</c:v>
                </c:pt>
                <c:pt idx="2117">
                  <c:v>446.96</c:v>
                </c:pt>
                <c:pt idx="2118">
                  <c:v>448.53</c:v>
                </c:pt>
                <c:pt idx="2119">
                  <c:v>460.37</c:v>
                </c:pt>
                <c:pt idx="2120">
                  <c:v>459.46</c:v>
                </c:pt>
                <c:pt idx="2121">
                  <c:v>459.44</c:v>
                </c:pt>
                <c:pt idx="2122">
                  <c:v>461.48999999999995</c:v>
                </c:pt>
                <c:pt idx="2123">
                  <c:v>450.98999999999995</c:v>
                </c:pt>
                <c:pt idx="2124">
                  <c:v>452.11</c:v>
                </c:pt>
                <c:pt idx="2125">
                  <c:v>454.82</c:v>
                </c:pt>
                <c:pt idx="2126">
                  <c:v>455.72999999999996</c:v>
                </c:pt>
                <c:pt idx="2127">
                  <c:v>455.75</c:v>
                </c:pt>
                <c:pt idx="2128">
                  <c:v>457.85</c:v>
                </c:pt>
                <c:pt idx="2129">
                  <c:v>453.40999999999997</c:v>
                </c:pt>
                <c:pt idx="2130">
                  <c:v>452.75</c:v>
                </c:pt>
                <c:pt idx="2131">
                  <c:v>453.38</c:v>
                </c:pt>
                <c:pt idx="2132">
                  <c:v>436.72999999999996</c:v>
                </c:pt>
                <c:pt idx="2133">
                  <c:v>442.95</c:v>
                </c:pt>
                <c:pt idx="2134">
                  <c:v>443.13</c:v>
                </c:pt>
                <c:pt idx="2135">
                  <c:v>438.77</c:v>
                </c:pt>
                <c:pt idx="2136">
                  <c:v>443.72999999999996</c:v>
                </c:pt>
                <c:pt idx="2137">
                  <c:v>445.13</c:v>
                </c:pt>
                <c:pt idx="2138">
                  <c:v>449.22999999999996</c:v>
                </c:pt>
                <c:pt idx="2139">
                  <c:v>453.82</c:v>
                </c:pt>
                <c:pt idx="2140">
                  <c:v>473.46999999999997</c:v>
                </c:pt>
                <c:pt idx="2141">
                  <c:v>525.42999999999984</c:v>
                </c:pt>
                <c:pt idx="2142">
                  <c:v>524.08000000000004</c:v>
                </c:pt>
                <c:pt idx="2143">
                  <c:v>532.59</c:v>
                </c:pt>
                <c:pt idx="2144">
                  <c:v>531.79999999999995</c:v>
                </c:pt>
                <c:pt idx="2145">
                  <c:v>536.41999999999996</c:v>
                </c:pt>
                <c:pt idx="2146">
                  <c:v>538.14</c:v>
                </c:pt>
                <c:pt idx="2147">
                  <c:v>570.47</c:v>
                </c:pt>
                <c:pt idx="2148">
                  <c:v>573.44999999999993</c:v>
                </c:pt>
                <c:pt idx="2149">
                  <c:v>574.11</c:v>
                </c:pt>
                <c:pt idx="2150">
                  <c:v>585.53</c:v>
                </c:pt>
                <c:pt idx="2151">
                  <c:v>577.8599999999999</c:v>
                </c:pt>
                <c:pt idx="2152">
                  <c:v>583.1</c:v>
                </c:pt>
                <c:pt idx="2153">
                  <c:v>576.44999999999993</c:v>
                </c:pt>
                <c:pt idx="2154">
                  <c:v>579.13</c:v>
                </c:pt>
                <c:pt idx="2155">
                  <c:v>611.78000000000009</c:v>
                </c:pt>
                <c:pt idx="2156">
                  <c:v>675.33999999999992</c:v>
                </c:pt>
                <c:pt idx="2157">
                  <c:v>705.62</c:v>
                </c:pt>
                <c:pt idx="2158">
                  <c:v>685.99</c:v>
                </c:pt>
                <c:pt idx="2159">
                  <c:v>696.31999999999994</c:v>
                </c:pt>
                <c:pt idx="2160">
                  <c:v>768.24</c:v>
                </c:pt>
                <c:pt idx="2161">
                  <c:v>747.55</c:v>
                </c:pt>
                <c:pt idx="2162">
                  <c:v>755.68000000000006</c:v>
                </c:pt>
                <c:pt idx="2163">
                  <c:v>764.04</c:v>
                </c:pt>
                <c:pt idx="2164">
                  <c:v>727.94999999999993</c:v>
                </c:pt>
                <c:pt idx="2165">
                  <c:v>665.88</c:v>
                </c:pt>
                <c:pt idx="2166">
                  <c:v>602.89</c:v>
                </c:pt>
                <c:pt idx="2167">
                  <c:v>625.49</c:v>
                </c:pt>
                <c:pt idx="2168">
                  <c:v>665.16</c:v>
                </c:pt>
                <c:pt idx="2169">
                  <c:v>665.32999999999993</c:v>
                </c:pt>
                <c:pt idx="2170">
                  <c:v>630.25</c:v>
                </c:pt>
                <c:pt idx="2171">
                  <c:v>658.4</c:v>
                </c:pt>
                <c:pt idx="2172">
                  <c:v>646.29999999999995</c:v>
                </c:pt>
                <c:pt idx="2173">
                  <c:v>639.08000000000004</c:v>
                </c:pt>
                <c:pt idx="2174">
                  <c:v>672.48</c:v>
                </c:pt>
                <c:pt idx="2175">
                  <c:v>676.52</c:v>
                </c:pt>
                <c:pt idx="2176">
                  <c:v>703.69</c:v>
                </c:pt>
                <c:pt idx="2177">
                  <c:v>659.69</c:v>
                </c:pt>
                <c:pt idx="2178">
                  <c:v>681.63</c:v>
                </c:pt>
                <c:pt idx="2179">
                  <c:v>668.09</c:v>
                </c:pt>
                <c:pt idx="2180">
                  <c:v>676.11</c:v>
                </c:pt>
                <c:pt idx="2181">
                  <c:v>639.76</c:v>
                </c:pt>
                <c:pt idx="2182">
                  <c:v>664.74</c:v>
                </c:pt>
                <c:pt idx="2183">
                  <c:v>650.63</c:v>
                </c:pt>
                <c:pt idx="2184">
                  <c:v>649.95999999999992</c:v>
                </c:pt>
                <c:pt idx="2185">
                  <c:v>649.03</c:v>
                </c:pt>
                <c:pt idx="2186">
                  <c:v>664.83999999999992</c:v>
                </c:pt>
                <c:pt idx="2187">
                  <c:v>653.92999999999984</c:v>
                </c:pt>
                <c:pt idx="2188">
                  <c:v>659.64</c:v>
                </c:pt>
                <c:pt idx="2189">
                  <c:v>664.88</c:v>
                </c:pt>
                <c:pt idx="2190">
                  <c:v>663.54</c:v>
                </c:pt>
                <c:pt idx="2191">
                  <c:v>679.05</c:v>
                </c:pt>
                <c:pt idx="2192">
                  <c:v>673.59</c:v>
                </c:pt>
                <c:pt idx="2193">
                  <c:v>673.83999999999992</c:v>
                </c:pt>
                <c:pt idx="2194">
                  <c:v>666.18000000000006</c:v>
                </c:pt>
                <c:pt idx="2195">
                  <c:v>665.1</c:v>
                </c:pt>
                <c:pt idx="2196">
                  <c:v>650.81999999999994</c:v>
                </c:pt>
                <c:pt idx="2197">
                  <c:v>654.8599999999999</c:v>
                </c:pt>
                <c:pt idx="2198">
                  <c:v>661.05</c:v>
                </c:pt>
                <c:pt idx="2199">
                  <c:v>655.13</c:v>
                </c:pt>
                <c:pt idx="2200">
                  <c:v>651.08000000000004</c:v>
                </c:pt>
                <c:pt idx="2201">
                  <c:v>655.43999999999994</c:v>
                </c:pt>
                <c:pt idx="2202">
                  <c:v>655.63</c:v>
                </c:pt>
                <c:pt idx="2203">
                  <c:v>656.67000000000007</c:v>
                </c:pt>
                <c:pt idx="2204">
                  <c:v>654.98</c:v>
                </c:pt>
                <c:pt idx="2205">
                  <c:v>625.88</c:v>
                </c:pt>
                <c:pt idx="2206">
                  <c:v>607.37</c:v>
                </c:pt>
                <c:pt idx="2207">
                  <c:v>552.81999999999994</c:v>
                </c:pt>
                <c:pt idx="2208">
                  <c:v>565.26</c:v>
                </c:pt>
                <c:pt idx="2209">
                  <c:v>578.31999999999994</c:v>
                </c:pt>
                <c:pt idx="2210">
                  <c:v>574.95999999999992</c:v>
                </c:pt>
                <c:pt idx="2211">
                  <c:v>588.41999999999996</c:v>
                </c:pt>
                <c:pt idx="2212">
                  <c:v>592.78000000000009</c:v>
                </c:pt>
                <c:pt idx="2213">
                  <c:v>590.62</c:v>
                </c:pt>
                <c:pt idx="2214">
                  <c:v>584.76</c:v>
                </c:pt>
                <c:pt idx="2215">
                  <c:v>592.89</c:v>
                </c:pt>
                <c:pt idx="2216">
                  <c:v>586.52</c:v>
                </c:pt>
                <c:pt idx="2217">
                  <c:v>586.03</c:v>
                </c:pt>
                <c:pt idx="2218">
                  <c:v>585.08000000000004</c:v>
                </c:pt>
                <c:pt idx="2219">
                  <c:v>571.43999999999994</c:v>
                </c:pt>
                <c:pt idx="2220">
                  <c:v>567.20000000000005</c:v>
                </c:pt>
                <c:pt idx="2221">
                  <c:v>576.25</c:v>
                </c:pt>
                <c:pt idx="2222">
                  <c:v>571.74</c:v>
                </c:pt>
                <c:pt idx="2223">
                  <c:v>572.5</c:v>
                </c:pt>
                <c:pt idx="2224">
                  <c:v>573.66</c:v>
                </c:pt>
                <c:pt idx="2225">
                  <c:v>580.70000000000005</c:v>
                </c:pt>
                <c:pt idx="2226">
                  <c:v>580.69000000000005</c:v>
                </c:pt>
                <c:pt idx="2227">
                  <c:v>584.73</c:v>
                </c:pt>
                <c:pt idx="2228">
                  <c:v>581.28000000000009</c:v>
                </c:pt>
                <c:pt idx="2229">
                  <c:v>577.99</c:v>
                </c:pt>
                <c:pt idx="2230">
                  <c:v>575.73</c:v>
                </c:pt>
                <c:pt idx="2231">
                  <c:v>578.16</c:v>
                </c:pt>
                <c:pt idx="2232">
                  <c:v>568.66999999999996</c:v>
                </c:pt>
                <c:pt idx="2233">
                  <c:v>573.54999999999984</c:v>
                </c:pt>
                <c:pt idx="2234">
                  <c:v>572.3599999999999</c:v>
                </c:pt>
                <c:pt idx="2235">
                  <c:v>576</c:v>
                </c:pt>
                <c:pt idx="2236">
                  <c:v>572.32999999999993</c:v>
                </c:pt>
                <c:pt idx="2237">
                  <c:v>571.69000000000005</c:v>
                </c:pt>
                <c:pt idx="2238">
                  <c:v>574.15</c:v>
                </c:pt>
                <c:pt idx="2239">
                  <c:v>598.38</c:v>
                </c:pt>
                <c:pt idx="2240">
                  <c:v>608.91999999999996</c:v>
                </c:pt>
                <c:pt idx="2241">
                  <c:v>606.03</c:v>
                </c:pt>
                <c:pt idx="2242">
                  <c:v>611.07000000000005</c:v>
                </c:pt>
                <c:pt idx="2243">
                  <c:v>614.79000000000008</c:v>
                </c:pt>
                <c:pt idx="2244">
                  <c:v>624.94999999999993</c:v>
                </c:pt>
                <c:pt idx="2245">
                  <c:v>621.79999999999995</c:v>
                </c:pt>
                <c:pt idx="2246">
                  <c:v>622.21</c:v>
                </c:pt>
                <c:pt idx="2247">
                  <c:v>605.80999999999983</c:v>
                </c:pt>
                <c:pt idx="2248">
                  <c:v>606.30999999999983</c:v>
                </c:pt>
                <c:pt idx="2249">
                  <c:v>606.91999999999996</c:v>
                </c:pt>
                <c:pt idx="2250">
                  <c:v>608.22</c:v>
                </c:pt>
                <c:pt idx="2251">
                  <c:v>605.21</c:v>
                </c:pt>
                <c:pt idx="2252">
                  <c:v>606.32999999999993</c:v>
                </c:pt>
                <c:pt idx="2253">
                  <c:v>605.29000000000008</c:v>
                </c:pt>
                <c:pt idx="2254">
                  <c:v>608.70000000000005</c:v>
                </c:pt>
                <c:pt idx="2255">
                  <c:v>608.53</c:v>
                </c:pt>
                <c:pt idx="2256">
                  <c:v>599.47</c:v>
                </c:pt>
                <c:pt idx="2257">
                  <c:v>595.79999999999995</c:v>
                </c:pt>
                <c:pt idx="2258">
                  <c:v>595.03</c:v>
                </c:pt>
                <c:pt idx="2259">
                  <c:v>601.71</c:v>
                </c:pt>
                <c:pt idx="2260">
                  <c:v>601.33999999999992</c:v>
                </c:pt>
                <c:pt idx="2261">
                  <c:v>599.17999999999995</c:v>
                </c:pt>
                <c:pt idx="2262">
                  <c:v>606.80999999999983</c:v>
                </c:pt>
                <c:pt idx="2263">
                  <c:v>604.76</c:v>
                </c:pt>
                <c:pt idx="2264">
                  <c:v>603.52</c:v>
                </c:pt>
                <c:pt idx="2265">
                  <c:v>605.05999999999983</c:v>
                </c:pt>
                <c:pt idx="2266">
                  <c:v>608.43999999999994</c:v>
                </c:pt>
                <c:pt idx="2267">
                  <c:v>613.92999999999984</c:v>
                </c:pt>
                <c:pt idx="2268">
                  <c:v>610.29000000000008</c:v>
                </c:pt>
                <c:pt idx="2269">
                  <c:v>612.33999999999992</c:v>
                </c:pt>
                <c:pt idx="2270">
                  <c:v>609.37</c:v>
                </c:pt>
                <c:pt idx="2271">
                  <c:v>610.88</c:v>
                </c:pt>
                <c:pt idx="2272">
                  <c:v>610.9</c:v>
                </c:pt>
                <c:pt idx="2273">
                  <c:v>616.49</c:v>
                </c:pt>
                <c:pt idx="2274">
                  <c:v>616.6</c:v>
                </c:pt>
                <c:pt idx="2275">
                  <c:v>614.62</c:v>
                </c:pt>
                <c:pt idx="2276">
                  <c:v>617.41999999999996</c:v>
                </c:pt>
                <c:pt idx="2277">
                  <c:v>639.37</c:v>
                </c:pt>
                <c:pt idx="2278">
                  <c:v>635.08000000000004</c:v>
                </c:pt>
                <c:pt idx="2279">
                  <c:v>635.02</c:v>
                </c:pt>
                <c:pt idx="2280">
                  <c:v>638.37</c:v>
                </c:pt>
                <c:pt idx="2281">
                  <c:v>637.37</c:v>
                </c:pt>
                <c:pt idx="2282">
                  <c:v>639.82999999999993</c:v>
                </c:pt>
                <c:pt idx="2283">
                  <c:v>636.91999999999996</c:v>
                </c:pt>
                <c:pt idx="2284">
                  <c:v>635.51</c:v>
                </c:pt>
                <c:pt idx="2285">
                  <c:v>628.15</c:v>
                </c:pt>
                <c:pt idx="2286">
                  <c:v>628.62</c:v>
                </c:pt>
                <c:pt idx="2287">
                  <c:v>630.15</c:v>
                </c:pt>
                <c:pt idx="2288">
                  <c:v>652.71</c:v>
                </c:pt>
                <c:pt idx="2289">
                  <c:v>649.24</c:v>
                </c:pt>
                <c:pt idx="2290">
                  <c:v>648.4</c:v>
                </c:pt>
                <c:pt idx="2291">
                  <c:v>652.89</c:v>
                </c:pt>
                <c:pt idx="2292">
                  <c:v>674.3599999999999</c:v>
                </c:pt>
                <c:pt idx="2293">
                  <c:v>686.52</c:v>
                </c:pt>
                <c:pt idx="2294">
                  <c:v>688.1</c:v>
                </c:pt>
                <c:pt idx="2295">
                  <c:v>712.87</c:v>
                </c:pt>
                <c:pt idx="2296">
                  <c:v>696.34999999999991</c:v>
                </c:pt>
                <c:pt idx="2297">
                  <c:v>697.37</c:v>
                </c:pt>
                <c:pt idx="2298">
                  <c:v>729.2700000000001</c:v>
                </c:pt>
                <c:pt idx="2299">
                  <c:v>742.45999999999992</c:v>
                </c:pt>
                <c:pt idx="2300">
                  <c:v>687.51</c:v>
                </c:pt>
                <c:pt idx="2301">
                  <c:v>702.54</c:v>
                </c:pt>
                <c:pt idx="2302">
                  <c:v>704.16</c:v>
                </c:pt>
                <c:pt idx="2303">
                  <c:v>712.24</c:v>
                </c:pt>
                <c:pt idx="2304">
                  <c:v>704.02</c:v>
                </c:pt>
                <c:pt idx="2305">
                  <c:v>709.15</c:v>
                </c:pt>
                <c:pt idx="2306">
                  <c:v>721.19</c:v>
                </c:pt>
                <c:pt idx="2307">
                  <c:v>713.67000000000007</c:v>
                </c:pt>
                <c:pt idx="2308">
                  <c:v>716.56</c:v>
                </c:pt>
                <c:pt idx="2309">
                  <c:v>703.55</c:v>
                </c:pt>
                <c:pt idx="2310">
                  <c:v>702.5</c:v>
                </c:pt>
                <c:pt idx="2311">
                  <c:v>706.39</c:v>
                </c:pt>
                <c:pt idx="2312">
                  <c:v>711.95999999999992</c:v>
                </c:pt>
                <c:pt idx="2313">
                  <c:v>742.07</c:v>
                </c:pt>
                <c:pt idx="2314">
                  <c:v>735.41</c:v>
                </c:pt>
                <c:pt idx="2315">
                  <c:v>749.68000000000006</c:v>
                </c:pt>
                <c:pt idx="2316">
                  <c:v>750.63</c:v>
                </c:pt>
                <c:pt idx="2317">
                  <c:v>728.61</c:v>
                </c:pt>
                <c:pt idx="2318">
                  <c:v>736.72</c:v>
                </c:pt>
                <c:pt idx="2319">
                  <c:v>748.22</c:v>
                </c:pt>
                <c:pt idx="2320">
                  <c:v>741.6</c:v>
                </c:pt>
                <c:pt idx="2321">
                  <c:v>736.4</c:v>
                </c:pt>
                <c:pt idx="2322">
                  <c:v>738.28000000000009</c:v>
                </c:pt>
                <c:pt idx="2323">
                  <c:v>732.81999999999994</c:v>
                </c:pt>
                <c:pt idx="2324">
                  <c:v>728.42</c:v>
                </c:pt>
                <c:pt idx="2325">
                  <c:v>731.75</c:v>
                </c:pt>
                <c:pt idx="2326">
                  <c:v>731.76</c:v>
                </c:pt>
                <c:pt idx="2327">
                  <c:v>742.01</c:v>
                </c:pt>
                <c:pt idx="2328">
                  <c:v>753.25</c:v>
                </c:pt>
                <c:pt idx="2329">
                  <c:v>771.41</c:v>
                </c:pt>
                <c:pt idx="2330">
                  <c:v>764.97</c:v>
                </c:pt>
                <c:pt idx="2331">
                  <c:v>766.45999999999992</c:v>
                </c:pt>
                <c:pt idx="2332">
                  <c:v>750.71</c:v>
                </c:pt>
                <c:pt idx="2333">
                  <c:v>758.81</c:v>
                </c:pt>
                <c:pt idx="2334">
                  <c:v>763.9</c:v>
                </c:pt>
                <c:pt idx="2335">
                  <c:v>766.75</c:v>
                </c:pt>
                <c:pt idx="2336">
                  <c:v>770.41</c:v>
                </c:pt>
                <c:pt idx="2337">
                  <c:v>773.21</c:v>
                </c:pt>
                <c:pt idx="2338">
                  <c:v>768.62</c:v>
                </c:pt>
                <c:pt idx="2339">
                  <c:v>777.91</c:v>
                </c:pt>
                <c:pt idx="2340">
                  <c:v>775.25</c:v>
                </c:pt>
                <c:pt idx="2341">
                  <c:v>776.64</c:v>
                </c:pt>
                <c:pt idx="2342">
                  <c:v>775.48</c:v>
                </c:pt>
                <c:pt idx="2343">
                  <c:v>780.84999999999991</c:v>
                </c:pt>
                <c:pt idx="2344">
                  <c:v>788.58</c:v>
                </c:pt>
                <c:pt idx="2345">
                  <c:v>788.59</c:v>
                </c:pt>
                <c:pt idx="2346">
                  <c:v>790.16</c:v>
                </c:pt>
                <c:pt idx="2347">
                  <c:v>798.78000000000009</c:v>
                </c:pt>
                <c:pt idx="2348">
                  <c:v>833.1</c:v>
                </c:pt>
                <c:pt idx="2349">
                  <c:v>858.74</c:v>
                </c:pt>
                <c:pt idx="2350">
                  <c:v>916.79000000000008</c:v>
                </c:pt>
                <c:pt idx="2351">
                  <c:v>894.2</c:v>
                </c:pt>
                <c:pt idx="2352">
                  <c:v>894.48</c:v>
                </c:pt>
                <c:pt idx="2353">
                  <c:v>902.55</c:v>
                </c:pt>
                <c:pt idx="2354">
                  <c:v>931.11</c:v>
                </c:pt>
                <c:pt idx="2355">
                  <c:v>978.01</c:v>
                </c:pt>
                <c:pt idx="2356">
                  <c:v>969.62</c:v>
                </c:pt>
                <c:pt idx="2357">
                  <c:v>960.47</c:v>
                </c:pt>
                <c:pt idx="2358">
                  <c:v>968.23</c:v>
                </c:pt>
                <c:pt idx="2359">
                  <c:v>997.69</c:v>
                </c:pt>
                <c:pt idx="2360">
                  <c:v>1018.05</c:v>
                </c:pt>
                <c:pt idx="2361">
                  <c:v>1030.82</c:v>
                </c:pt>
                <c:pt idx="2362">
                  <c:v>1129.8699999999999</c:v>
                </c:pt>
                <c:pt idx="2363">
                  <c:v>1005.81</c:v>
                </c:pt>
                <c:pt idx="2364">
                  <c:v>895.67000000000007</c:v>
                </c:pt>
                <c:pt idx="2365">
                  <c:v>905.17000000000007</c:v>
                </c:pt>
                <c:pt idx="2366">
                  <c:v>913.52</c:v>
                </c:pt>
                <c:pt idx="2367">
                  <c:v>899.34999999999991</c:v>
                </c:pt>
                <c:pt idx="2368">
                  <c:v>904.79000000000008</c:v>
                </c:pt>
                <c:pt idx="2369">
                  <c:v>775.98</c:v>
                </c:pt>
                <c:pt idx="2370">
                  <c:v>802.82999999999993</c:v>
                </c:pt>
                <c:pt idx="2371">
                  <c:v>826.12</c:v>
                </c:pt>
                <c:pt idx="2372">
                  <c:v>818.64</c:v>
                </c:pt>
                <c:pt idx="2373">
                  <c:v>822.42</c:v>
                </c:pt>
                <c:pt idx="2374">
                  <c:v>830.26</c:v>
                </c:pt>
                <c:pt idx="2375">
                  <c:v>904.44999999999993</c:v>
                </c:pt>
                <c:pt idx="2376">
                  <c:v>884.25</c:v>
                </c:pt>
                <c:pt idx="2377">
                  <c:v>898.02</c:v>
                </c:pt>
                <c:pt idx="2378">
                  <c:v>891.62</c:v>
                </c:pt>
                <c:pt idx="2379">
                  <c:v>920.01</c:v>
                </c:pt>
                <c:pt idx="2380">
                  <c:v>925.32999999999993</c:v>
                </c:pt>
                <c:pt idx="2381">
                  <c:v>912.69</c:v>
                </c:pt>
                <c:pt idx="2382">
                  <c:v>914.93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E5-4B8B-9D5A-068040825D92}"/>
            </c:ext>
          </c:extLst>
        </c:ser>
        <c:dLbls/>
        <c:marker val="1"/>
        <c:axId val="43820160"/>
        <c:axId val="43821696"/>
      </c:lineChart>
      <c:dateAx>
        <c:axId val="43820160"/>
        <c:scaling>
          <c:orientation val="minMax"/>
        </c:scaling>
        <c:axPos val="b"/>
        <c:numFmt formatCode="mmm/yy" sourceLinked="1"/>
        <c:tickLblPos val="nextTo"/>
        <c:spPr>
          <a:noFill/>
          <a:ln w="19050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821696"/>
        <c:crossesAt val="0"/>
        <c:auto val="1"/>
        <c:lblOffset val="100"/>
        <c:baseTimeUnit val="days"/>
        <c:minorUnit val="4"/>
      </c:dateAx>
      <c:valAx>
        <c:axId val="43821696"/>
        <c:scaling>
          <c:orientation val="minMax"/>
          <c:max val="1400"/>
          <c:min val="0"/>
        </c:scaling>
        <c:axPos val="l"/>
        <c:title>
          <c:tx>
            <c:rich>
              <a:bodyPr rot="0" spcFirstLastPara="1" vertOverflow="ellipsis" wrap="square" anchor="ctr" anchorCtr="1"/>
              <a:lstStyle/>
              <a:p>
                <a:pPr algn="l">
                  <a:defRPr lang="cs-CZ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dirty="0">
                    <a:solidFill>
                      <a:srgbClr val="000000"/>
                    </a:solidFill>
                  </a:rPr>
                  <a:t>Bitcoin</a:t>
                </a:r>
                <a:r>
                  <a:rPr lang="en-US" sz="1600" b="1" baseline="0" dirty="0">
                    <a:solidFill>
                      <a:srgbClr val="000000"/>
                    </a:solidFill>
                  </a:rPr>
                  <a:t> </a:t>
                </a:r>
                <a:endParaRPr lang="sk-SK" sz="1600" b="1" baseline="0" dirty="0">
                  <a:solidFill>
                    <a:srgbClr val="000000"/>
                  </a:solidFill>
                </a:endParaRPr>
              </a:p>
              <a:p>
                <a:pPr algn="l">
                  <a:defRPr lang="cs-CZ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0" baseline="0" dirty="0">
                    <a:solidFill>
                      <a:srgbClr val="000000"/>
                    </a:solidFill>
                  </a:rPr>
                  <a:t>(USD)</a:t>
                </a:r>
                <a:endParaRPr lang="en-US" sz="1600" b="0" dirty="0">
                  <a:solidFill>
                    <a:srgbClr val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9.4722239838714514E-2"/>
              <c:y val="9.9211946402981033E-2"/>
            </c:manualLayout>
          </c:layout>
          <c:spPr>
            <a:noFill/>
            <a:ln>
              <a:noFill/>
            </a:ln>
            <a:effectLst/>
          </c:spPr>
        </c:title>
        <c:numFmt formatCode="#,##0" sourceLinked="0"/>
        <c:tickLblPos val="nextTo"/>
        <c:spPr>
          <a:noFill/>
          <a:ln w="19050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820160"/>
        <c:crosses val="autoZero"/>
        <c:crossBetween val="midCat"/>
        <c:majorUnit val="200"/>
        <c:minorUnit val="200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7755878440967791E-2"/>
          <c:y val="8.7669610253812924E-2"/>
          <c:w val="0.87976009055484072"/>
          <c:h val="0.77023564272835787"/>
        </c:manualLayout>
      </c:layout>
      <c:lineChart>
        <c:grouping val="standard"/>
        <c:ser>
          <c:idx val="0"/>
          <c:order val="0"/>
          <c:tx>
            <c:strRef>
              <c:f>Sheet5!$B$1</c:f>
              <c:strCache>
                <c:ptCount val="1"/>
                <c:pt idx="0">
                  <c:v>Natural gas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cat>
            <c:numRef>
              <c:f>Sheet5!$A$2:$A$3669</c:f>
              <c:numCache>
                <c:formatCode>d/m/yyyy</c:formatCode>
                <c:ptCount val="3668"/>
                <c:pt idx="0" formatCode="mmm/yy">
                  <c:v>42758</c:v>
                </c:pt>
                <c:pt idx="1">
                  <c:v>42755</c:v>
                </c:pt>
                <c:pt idx="2">
                  <c:v>42754</c:v>
                </c:pt>
                <c:pt idx="3">
                  <c:v>42753</c:v>
                </c:pt>
                <c:pt idx="4">
                  <c:v>42752</c:v>
                </c:pt>
                <c:pt idx="5">
                  <c:v>42748</c:v>
                </c:pt>
                <c:pt idx="6">
                  <c:v>42747</c:v>
                </c:pt>
                <c:pt idx="7">
                  <c:v>42746</c:v>
                </c:pt>
                <c:pt idx="8">
                  <c:v>42745</c:v>
                </c:pt>
                <c:pt idx="9">
                  <c:v>42744</c:v>
                </c:pt>
                <c:pt idx="10">
                  <c:v>42741</c:v>
                </c:pt>
                <c:pt idx="11">
                  <c:v>42740</c:v>
                </c:pt>
                <c:pt idx="12">
                  <c:v>42739</c:v>
                </c:pt>
                <c:pt idx="13">
                  <c:v>42738</c:v>
                </c:pt>
                <c:pt idx="14">
                  <c:v>42734</c:v>
                </c:pt>
                <c:pt idx="15">
                  <c:v>42733</c:v>
                </c:pt>
                <c:pt idx="16">
                  <c:v>42732</c:v>
                </c:pt>
                <c:pt idx="17">
                  <c:v>42731</c:v>
                </c:pt>
                <c:pt idx="18">
                  <c:v>42727</c:v>
                </c:pt>
                <c:pt idx="19">
                  <c:v>42726</c:v>
                </c:pt>
                <c:pt idx="20">
                  <c:v>42725</c:v>
                </c:pt>
                <c:pt idx="21">
                  <c:v>42724</c:v>
                </c:pt>
                <c:pt idx="22">
                  <c:v>42723</c:v>
                </c:pt>
                <c:pt idx="23">
                  <c:v>42720</c:v>
                </c:pt>
                <c:pt idx="24">
                  <c:v>42719</c:v>
                </c:pt>
                <c:pt idx="25">
                  <c:v>42718</c:v>
                </c:pt>
                <c:pt idx="26">
                  <c:v>42717</c:v>
                </c:pt>
                <c:pt idx="27">
                  <c:v>42716</c:v>
                </c:pt>
                <c:pt idx="28">
                  <c:v>42713</c:v>
                </c:pt>
                <c:pt idx="29">
                  <c:v>42712</c:v>
                </c:pt>
                <c:pt idx="30">
                  <c:v>42711</c:v>
                </c:pt>
                <c:pt idx="31">
                  <c:v>42710</c:v>
                </c:pt>
                <c:pt idx="32">
                  <c:v>42709</c:v>
                </c:pt>
                <c:pt idx="33">
                  <c:v>42706</c:v>
                </c:pt>
                <c:pt idx="34">
                  <c:v>42705</c:v>
                </c:pt>
                <c:pt idx="35">
                  <c:v>42704</c:v>
                </c:pt>
                <c:pt idx="36">
                  <c:v>42703</c:v>
                </c:pt>
                <c:pt idx="37">
                  <c:v>42702</c:v>
                </c:pt>
                <c:pt idx="38">
                  <c:v>42699</c:v>
                </c:pt>
                <c:pt idx="39">
                  <c:v>42697</c:v>
                </c:pt>
                <c:pt idx="40">
                  <c:v>42696</c:v>
                </c:pt>
                <c:pt idx="41">
                  <c:v>42695</c:v>
                </c:pt>
                <c:pt idx="42">
                  <c:v>42692</c:v>
                </c:pt>
                <c:pt idx="43">
                  <c:v>42691</c:v>
                </c:pt>
                <c:pt idx="44">
                  <c:v>42690</c:v>
                </c:pt>
                <c:pt idx="45">
                  <c:v>42689</c:v>
                </c:pt>
                <c:pt idx="46">
                  <c:v>42688</c:v>
                </c:pt>
                <c:pt idx="47">
                  <c:v>42685</c:v>
                </c:pt>
                <c:pt idx="48">
                  <c:v>42684</c:v>
                </c:pt>
                <c:pt idx="49">
                  <c:v>42683</c:v>
                </c:pt>
                <c:pt idx="50">
                  <c:v>42682</c:v>
                </c:pt>
                <c:pt idx="51">
                  <c:v>42681</c:v>
                </c:pt>
                <c:pt idx="52">
                  <c:v>42678</c:v>
                </c:pt>
                <c:pt idx="53">
                  <c:v>42677</c:v>
                </c:pt>
                <c:pt idx="54">
                  <c:v>42676</c:v>
                </c:pt>
                <c:pt idx="55">
                  <c:v>42675</c:v>
                </c:pt>
                <c:pt idx="56">
                  <c:v>42674</c:v>
                </c:pt>
                <c:pt idx="57">
                  <c:v>42671</c:v>
                </c:pt>
                <c:pt idx="58">
                  <c:v>42670</c:v>
                </c:pt>
                <c:pt idx="59">
                  <c:v>42669</c:v>
                </c:pt>
                <c:pt idx="60">
                  <c:v>42668</c:v>
                </c:pt>
                <c:pt idx="61">
                  <c:v>42667</c:v>
                </c:pt>
                <c:pt idx="62">
                  <c:v>42664</c:v>
                </c:pt>
                <c:pt idx="63">
                  <c:v>42663</c:v>
                </c:pt>
                <c:pt idx="64">
                  <c:v>42662</c:v>
                </c:pt>
                <c:pt idx="65">
                  <c:v>42661</c:v>
                </c:pt>
                <c:pt idx="66">
                  <c:v>42660</c:v>
                </c:pt>
                <c:pt idx="67">
                  <c:v>42657</c:v>
                </c:pt>
                <c:pt idx="68">
                  <c:v>42656</c:v>
                </c:pt>
                <c:pt idx="69">
                  <c:v>42655</c:v>
                </c:pt>
                <c:pt idx="70">
                  <c:v>42654</c:v>
                </c:pt>
                <c:pt idx="71">
                  <c:v>42653</c:v>
                </c:pt>
                <c:pt idx="72">
                  <c:v>42650</c:v>
                </c:pt>
                <c:pt idx="73">
                  <c:v>42649</c:v>
                </c:pt>
                <c:pt idx="74">
                  <c:v>42648</c:v>
                </c:pt>
                <c:pt idx="75">
                  <c:v>42647</c:v>
                </c:pt>
                <c:pt idx="76">
                  <c:v>42646</c:v>
                </c:pt>
                <c:pt idx="77">
                  <c:v>42643</c:v>
                </c:pt>
                <c:pt idx="78">
                  <c:v>42642</c:v>
                </c:pt>
                <c:pt idx="79">
                  <c:v>42641</c:v>
                </c:pt>
                <c:pt idx="80">
                  <c:v>42640</c:v>
                </c:pt>
                <c:pt idx="81">
                  <c:v>42639</c:v>
                </c:pt>
                <c:pt idx="82">
                  <c:v>42636</c:v>
                </c:pt>
                <c:pt idx="83">
                  <c:v>42635</c:v>
                </c:pt>
                <c:pt idx="84">
                  <c:v>42634</c:v>
                </c:pt>
                <c:pt idx="85">
                  <c:v>42633</c:v>
                </c:pt>
                <c:pt idx="86">
                  <c:v>42632</c:v>
                </c:pt>
                <c:pt idx="87">
                  <c:v>42629</c:v>
                </c:pt>
                <c:pt idx="88">
                  <c:v>42628</c:v>
                </c:pt>
                <c:pt idx="89">
                  <c:v>42627</c:v>
                </c:pt>
                <c:pt idx="90">
                  <c:v>42626</c:v>
                </c:pt>
                <c:pt idx="91">
                  <c:v>42625</c:v>
                </c:pt>
                <c:pt idx="92">
                  <c:v>42622</c:v>
                </c:pt>
                <c:pt idx="93">
                  <c:v>42621</c:v>
                </c:pt>
                <c:pt idx="94">
                  <c:v>42620</c:v>
                </c:pt>
                <c:pt idx="95">
                  <c:v>42619</c:v>
                </c:pt>
                <c:pt idx="96">
                  <c:v>42615</c:v>
                </c:pt>
                <c:pt idx="97">
                  <c:v>42614</c:v>
                </c:pt>
                <c:pt idx="98">
                  <c:v>42613</c:v>
                </c:pt>
                <c:pt idx="99">
                  <c:v>42612</c:v>
                </c:pt>
                <c:pt idx="100">
                  <c:v>42611</c:v>
                </c:pt>
                <c:pt idx="101">
                  <c:v>42608</c:v>
                </c:pt>
                <c:pt idx="102">
                  <c:v>42607</c:v>
                </c:pt>
                <c:pt idx="103">
                  <c:v>42606</c:v>
                </c:pt>
                <c:pt idx="104">
                  <c:v>42605</c:v>
                </c:pt>
                <c:pt idx="105">
                  <c:v>42604</c:v>
                </c:pt>
                <c:pt idx="106">
                  <c:v>42601</c:v>
                </c:pt>
                <c:pt idx="107">
                  <c:v>42600</c:v>
                </c:pt>
                <c:pt idx="108">
                  <c:v>42599</c:v>
                </c:pt>
                <c:pt idx="109">
                  <c:v>42598</c:v>
                </c:pt>
                <c:pt idx="110">
                  <c:v>42597</c:v>
                </c:pt>
                <c:pt idx="111">
                  <c:v>42594</c:v>
                </c:pt>
                <c:pt idx="112">
                  <c:v>42593</c:v>
                </c:pt>
                <c:pt idx="113">
                  <c:v>42592</c:v>
                </c:pt>
                <c:pt idx="114">
                  <c:v>42591</c:v>
                </c:pt>
                <c:pt idx="115">
                  <c:v>42590</c:v>
                </c:pt>
                <c:pt idx="116">
                  <c:v>42587</c:v>
                </c:pt>
                <c:pt idx="117">
                  <c:v>42586</c:v>
                </c:pt>
                <c:pt idx="118">
                  <c:v>42585</c:v>
                </c:pt>
                <c:pt idx="119">
                  <c:v>42584</c:v>
                </c:pt>
                <c:pt idx="120">
                  <c:v>42583</c:v>
                </c:pt>
                <c:pt idx="121">
                  <c:v>42580</c:v>
                </c:pt>
                <c:pt idx="122">
                  <c:v>42579</c:v>
                </c:pt>
                <c:pt idx="123">
                  <c:v>42578</c:v>
                </c:pt>
                <c:pt idx="124">
                  <c:v>42577</c:v>
                </c:pt>
                <c:pt idx="125">
                  <c:v>42576</c:v>
                </c:pt>
                <c:pt idx="126">
                  <c:v>42573</c:v>
                </c:pt>
                <c:pt idx="127">
                  <c:v>42572</c:v>
                </c:pt>
                <c:pt idx="128">
                  <c:v>42571</c:v>
                </c:pt>
                <c:pt idx="129">
                  <c:v>42570</c:v>
                </c:pt>
                <c:pt idx="130">
                  <c:v>42569</c:v>
                </c:pt>
                <c:pt idx="131">
                  <c:v>42566</c:v>
                </c:pt>
                <c:pt idx="132">
                  <c:v>42565</c:v>
                </c:pt>
                <c:pt idx="133">
                  <c:v>42564</c:v>
                </c:pt>
                <c:pt idx="134">
                  <c:v>42563</c:v>
                </c:pt>
                <c:pt idx="135">
                  <c:v>42562</c:v>
                </c:pt>
                <c:pt idx="136">
                  <c:v>42559</c:v>
                </c:pt>
                <c:pt idx="137">
                  <c:v>42558</c:v>
                </c:pt>
                <c:pt idx="138">
                  <c:v>42557</c:v>
                </c:pt>
                <c:pt idx="139">
                  <c:v>42556</c:v>
                </c:pt>
                <c:pt idx="140">
                  <c:v>42552</c:v>
                </c:pt>
                <c:pt idx="141">
                  <c:v>42551</c:v>
                </c:pt>
                <c:pt idx="142">
                  <c:v>42550</c:v>
                </c:pt>
                <c:pt idx="143">
                  <c:v>42549</c:v>
                </c:pt>
                <c:pt idx="144">
                  <c:v>42548</c:v>
                </c:pt>
                <c:pt idx="145">
                  <c:v>42545</c:v>
                </c:pt>
                <c:pt idx="146">
                  <c:v>42544</c:v>
                </c:pt>
                <c:pt idx="147">
                  <c:v>42543</c:v>
                </c:pt>
                <c:pt idx="148">
                  <c:v>42542</c:v>
                </c:pt>
                <c:pt idx="149">
                  <c:v>42541</c:v>
                </c:pt>
                <c:pt idx="150">
                  <c:v>42538</c:v>
                </c:pt>
                <c:pt idx="151">
                  <c:v>42537</c:v>
                </c:pt>
                <c:pt idx="152">
                  <c:v>42536</c:v>
                </c:pt>
                <c:pt idx="153">
                  <c:v>42535</c:v>
                </c:pt>
                <c:pt idx="154">
                  <c:v>42534</c:v>
                </c:pt>
                <c:pt idx="155">
                  <c:v>42531</c:v>
                </c:pt>
                <c:pt idx="156">
                  <c:v>42530</c:v>
                </c:pt>
                <c:pt idx="157">
                  <c:v>42529</c:v>
                </c:pt>
                <c:pt idx="158">
                  <c:v>42528</c:v>
                </c:pt>
                <c:pt idx="159">
                  <c:v>42527</c:v>
                </c:pt>
                <c:pt idx="160">
                  <c:v>42524</c:v>
                </c:pt>
                <c:pt idx="161">
                  <c:v>42523</c:v>
                </c:pt>
                <c:pt idx="162">
                  <c:v>42522</c:v>
                </c:pt>
                <c:pt idx="163">
                  <c:v>42521</c:v>
                </c:pt>
                <c:pt idx="164">
                  <c:v>42517</c:v>
                </c:pt>
                <c:pt idx="165">
                  <c:v>42516</c:v>
                </c:pt>
                <c:pt idx="166">
                  <c:v>42515</c:v>
                </c:pt>
                <c:pt idx="167">
                  <c:v>42514</c:v>
                </c:pt>
                <c:pt idx="168">
                  <c:v>42513</c:v>
                </c:pt>
                <c:pt idx="169">
                  <c:v>42510</c:v>
                </c:pt>
                <c:pt idx="170">
                  <c:v>42509</c:v>
                </c:pt>
                <c:pt idx="171">
                  <c:v>42508</c:v>
                </c:pt>
                <c:pt idx="172">
                  <c:v>42507</c:v>
                </c:pt>
                <c:pt idx="173">
                  <c:v>42506</c:v>
                </c:pt>
                <c:pt idx="174">
                  <c:v>42503</c:v>
                </c:pt>
                <c:pt idx="175">
                  <c:v>42502</c:v>
                </c:pt>
                <c:pt idx="176">
                  <c:v>42501</c:v>
                </c:pt>
                <c:pt idx="177">
                  <c:v>42500</c:v>
                </c:pt>
                <c:pt idx="178">
                  <c:v>42499</c:v>
                </c:pt>
                <c:pt idx="179">
                  <c:v>42496</c:v>
                </c:pt>
                <c:pt idx="180">
                  <c:v>42495</c:v>
                </c:pt>
                <c:pt idx="181">
                  <c:v>42494</c:v>
                </c:pt>
                <c:pt idx="182">
                  <c:v>42493</c:v>
                </c:pt>
                <c:pt idx="183">
                  <c:v>42492</c:v>
                </c:pt>
                <c:pt idx="184">
                  <c:v>42489</c:v>
                </c:pt>
                <c:pt idx="185">
                  <c:v>42488</c:v>
                </c:pt>
                <c:pt idx="186">
                  <c:v>42487</c:v>
                </c:pt>
                <c:pt idx="187">
                  <c:v>42486</c:v>
                </c:pt>
                <c:pt idx="188">
                  <c:v>42485</c:v>
                </c:pt>
                <c:pt idx="189">
                  <c:v>42482</c:v>
                </c:pt>
                <c:pt idx="190">
                  <c:v>42481</c:v>
                </c:pt>
                <c:pt idx="191">
                  <c:v>42480</c:v>
                </c:pt>
                <c:pt idx="192">
                  <c:v>42479</c:v>
                </c:pt>
                <c:pt idx="193">
                  <c:v>42478</c:v>
                </c:pt>
                <c:pt idx="194">
                  <c:v>42475</c:v>
                </c:pt>
                <c:pt idx="195">
                  <c:v>42474</c:v>
                </c:pt>
                <c:pt idx="196">
                  <c:v>42473</c:v>
                </c:pt>
                <c:pt idx="197">
                  <c:v>42472</c:v>
                </c:pt>
                <c:pt idx="198">
                  <c:v>42471</c:v>
                </c:pt>
                <c:pt idx="199">
                  <c:v>42468</c:v>
                </c:pt>
                <c:pt idx="200">
                  <c:v>42467</c:v>
                </c:pt>
                <c:pt idx="201">
                  <c:v>42466</c:v>
                </c:pt>
                <c:pt idx="202">
                  <c:v>42465</c:v>
                </c:pt>
                <c:pt idx="203">
                  <c:v>42464</c:v>
                </c:pt>
                <c:pt idx="204">
                  <c:v>42461</c:v>
                </c:pt>
                <c:pt idx="205">
                  <c:v>42460</c:v>
                </c:pt>
                <c:pt idx="206">
                  <c:v>42459</c:v>
                </c:pt>
                <c:pt idx="207">
                  <c:v>42458</c:v>
                </c:pt>
                <c:pt idx="208">
                  <c:v>42457</c:v>
                </c:pt>
                <c:pt idx="209">
                  <c:v>42453</c:v>
                </c:pt>
                <c:pt idx="210">
                  <c:v>42452</c:v>
                </c:pt>
                <c:pt idx="211">
                  <c:v>42451</c:v>
                </c:pt>
                <c:pt idx="212">
                  <c:v>42450</c:v>
                </c:pt>
                <c:pt idx="213">
                  <c:v>42447</c:v>
                </c:pt>
                <c:pt idx="214">
                  <c:v>42446</c:v>
                </c:pt>
                <c:pt idx="215">
                  <c:v>42445</c:v>
                </c:pt>
                <c:pt idx="216">
                  <c:v>42444</c:v>
                </c:pt>
                <c:pt idx="217">
                  <c:v>42443</c:v>
                </c:pt>
                <c:pt idx="218">
                  <c:v>42440</c:v>
                </c:pt>
                <c:pt idx="219">
                  <c:v>42439</c:v>
                </c:pt>
                <c:pt idx="220">
                  <c:v>42438</c:v>
                </c:pt>
                <c:pt idx="221">
                  <c:v>42437</c:v>
                </c:pt>
                <c:pt idx="222">
                  <c:v>42436</c:v>
                </c:pt>
                <c:pt idx="223">
                  <c:v>42433</c:v>
                </c:pt>
                <c:pt idx="224">
                  <c:v>42432</c:v>
                </c:pt>
                <c:pt idx="225">
                  <c:v>42431</c:v>
                </c:pt>
                <c:pt idx="226">
                  <c:v>42430</c:v>
                </c:pt>
                <c:pt idx="227">
                  <c:v>42429</c:v>
                </c:pt>
                <c:pt idx="228">
                  <c:v>42426</c:v>
                </c:pt>
                <c:pt idx="229">
                  <c:v>42425</c:v>
                </c:pt>
                <c:pt idx="230">
                  <c:v>42424</c:v>
                </c:pt>
                <c:pt idx="231">
                  <c:v>42423</c:v>
                </c:pt>
                <c:pt idx="232">
                  <c:v>42422</c:v>
                </c:pt>
                <c:pt idx="233">
                  <c:v>42419</c:v>
                </c:pt>
                <c:pt idx="234">
                  <c:v>42418</c:v>
                </c:pt>
                <c:pt idx="235">
                  <c:v>42417</c:v>
                </c:pt>
                <c:pt idx="236">
                  <c:v>42416</c:v>
                </c:pt>
                <c:pt idx="237">
                  <c:v>42412</c:v>
                </c:pt>
                <c:pt idx="238">
                  <c:v>42411</c:v>
                </c:pt>
                <c:pt idx="239">
                  <c:v>42410</c:v>
                </c:pt>
                <c:pt idx="240">
                  <c:v>42409</c:v>
                </c:pt>
                <c:pt idx="241">
                  <c:v>42408</c:v>
                </c:pt>
                <c:pt idx="242">
                  <c:v>42405</c:v>
                </c:pt>
                <c:pt idx="243">
                  <c:v>42404</c:v>
                </c:pt>
                <c:pt idx="244">
                  <c:v>42403</c:v>
                </c:pt>
                <c:pt idx="245">
                  <c:v>42402</c:v>
                </c:pt>
                <c:pt idx="246">
                  <c:v>42401</c:v>
                </c:pt>
                <c:pt idx="247">
                  <c:v>42398</c:v>
                </c:pt>
                <c:pt idx="248">
                  <c:v>42397</c:v>
                </c:pt>
                <c:pt idx="249">
                  <c:v>42396</c:v>
                </c:pt>
                <c:pt idx="250">
                  <c:v>42395</c:v>
                </c:pt>
                <c:pt idx="251">
                  <c:v>42394</c:v>
                </c:pt>
                <c:pt idx="252">
                  <c:v>42391</c:v>
                </c:pt>
                <c:pt idx="253">
                  <c:v>42390</c:v>
                </c:pt>
                <c:pt idx="254">
                  <c:v>42389</c:v>
                </c:pt>
                <c:pt idx="255">
                  <c:v>42388</c:v>
                </c:pt>
                <c:pt idx="256">
                  <c:v>42384</c:v>
                </c:pt>
                <c:pt idx="257">
                  <c:v>42383</c:v>
                </c:pt>
                <c:pt idx="258">
                  <c:v>42382</c:v>
                </c:pt>
                <c:pt idx="259">
                  <c:v>42381</c:v>
                </c:pt>
                <c:pt idx="260">
                  <c:v>42380</c:v>
                </c:pt>
                <c:pt idx="261">
                  <c:v>42377</c:v>
                </c:pt>
                <c:pt idx="262">
                  <c:v>42376</c:v>
                </c:pt>
                <c:pt idx="263">
                  <c:v>42375</c:v>
                </c:pt>
                <c:pt idx="264">
                  <c:v>42374</c:v>
                </c:pt>
                <c:pt idx="265">
                  <c:v>42373</c:v>
                </c:pt>
                <c:pt idx="266">
                  <c:v>42369</c:v>
                </c:pt>
                <c:pt idx="267">
                  <c:v>42368</c:v>
                </c:pt>
                <c:pt idx="268">
                  <c:v>42367</c:v>
                </c:pt>
                <c:pt idx="269">
                  <c:v>42366</c:v>
                </c:pt>
                <c:pt idx="270">
                  <c:v>42362</c:v>
                </c:pt>
                <c:pt idx="271">
                  <c:v>42361</c:v>
                </c:pt>
                <c:pt idx="272">
                  <c:v>42360</c:v>
                </c:pt>
                <c:pt idx="273">
                  <c:v>42359</c:v>
                </c:pt>
                <c:pt idx="274">
                  <c:v>42356</c:v>
                </c:pt>
                <c:pt idx="275">
                  <c:v>42355</c:v>
                </c:pt>
                <c:pt idx="276">
                  <c:v>42354</c:v>
                </c:pt>
                <c:pt idx="277">
                  <c:v>42353</c:v>
                </c:pt>
                <c:pt idx="278">
                  <c:v>42352</c:v>
                </c:pt>
                <c:pt idx="279">
                  <c:v>42349</c:v>
                </c:pt>
                <c:pt idx="280">
                  <c:v>42348</c:v>
                </c:pt>
                <c:pt idx="281">
                  <c:v>42347</c:v>
                </c:pt>
                <c:pt idx="282">
                  <c:v>42346</c:v>
                </c:pt>
                <c:pt idx="283">
                  <c:v>42345</c:v>
                </c:pt>
                <c:pt idx="284">
                  <c:v>42342</c:v>
                </c:pt>
                <c:pt idx="285">
                  <c:v>42341</c:v>
                </c:pt>
                <c:pt idx="286">
                  <c:v>42340</c:v>
                </c:pt>
                <c:pt idx="287">
                  <c:v>42339</c:v>
                </c:pt>
                <c:pt idx="288">
                  <c:v>42338</c:v>
                </c:pt>
                <c:pt idx="289">
                  <c:v>42335</c:v>
                </c:pt>
                <c:pt idx="290">
                  <c:v>42333</c:v>
                </c:pt>
                <c:pt idx="291">
                  <c:v>42332</c:v>
                </c:pt>
                <c:pt idx="292">
                  <c:v>42331</c:v>
                </c:pt>
                <c:pt idx="293">
                  <c:v>42328</c:v>
                </c:pt>
                <c:pt idx="294">
                  <c:v>42327</c:v>
                </c:pt>
                <c:pt idx="295">
                  <c:v>42326</c:v>
                </c:pt>
                <c:pt idx="296">
                  <c:v>42325</c:v>
                </c:pt>
                <c:pt idx="297">
                  <c:v>42324</c:v>
                </c:pt>
                <c:pt idx="298">
                  <c:v>42321</c:v>
                </c:pt>
                <c:pt idx="299">
                  <c:v>42320</c:v>
                </c:pt>
                <c:pt idx="300">
                  <c:v>42319</c:v>
                </c:pt>
                <c:pt idx="301">
                  <c:v>42318</c:v>
                </c:pt>
                <c:pt idx="302">
                  <c:v>42317</c:v>
                </c:pt>
                <c:pt idx="303">
                  <c:v>42314</c:v>
                </c:pt>
                <c:pt idx="304">
                  <c:v>42313</c:v>
                </c:pt>
                <c:pt idx="305">
                  <c:v>42312</c:v>
                </c:pt>
                <c:pt idx="306">
                  <c:v>42311</c:v>
                </c:pt>
                <c:pt idx="307">
                  <c:v>42310</c:v>
                </c:pt>
                <c:pt idx="308">
                  <c:v>42307</c:v>
                </c:pt>
                <c:pt idx="309">
                  <c:v>42306</c:v>
                </c:pt>
                <c:pt idx="310">
                  <c:v>42305</c:v>
                </c:pt>
                <c:pt idx="311">
                  <c:v>42304</c:v>
                </c:pt>
                <c:pt idx="312">
                  <c:v>42303</c:v>
                </c:pt>
                <c:pt idx="313">
                  <c:v>42300</c:v>
                </c:pt>
                <c:pt idx="314">
                  <c:v>42299</c:v>
                </c:pt>
                <c:pt idx="315">
                  <c:v>42298</c:v>
                </c:pt>
                <c:pt idx="316">
                  <c:v>42297</c:v>
                </c:pt>
                <c:pt idx="317">
                  <c:v>42296</c:v>
                </c:pt>
                <c:pt idx="318">
                  <c:v>42293</c:v>
                </c:pt>
                <c:pt idx="319">
                  <c:v>42292</c:v>
                </c:pt>
                <c:pt idx="320">
                  <c:v>42291</c:v>
                </c:pt>
                <c:pt idx="321">
                  <c:v>42290</c:v>
                </c:pt>
                <c:pt idx="322">
                  <c:v>42289</c:v>
                </c:pt>
                <c:pt idx="323">
                  <c:v>42286</c:v>
                </c:pt>
                <c:pt idx="324">
                  <c:v>42285</c:v>
                </c:pt>
                <c:pt idx="325">
                  <c:v>42284</c:v>
                </c:pt>
                <c:pt idx="326">
                  <c:v>42283</c:v>
                </c:pt>
                <c:pt idx="327">
                  <c:v>42282</c:v>
                </c:pt>
                <c:pt idx="328">
                  <c:v>42279</c:v>
                </c:pt>
                <c:pt idx="329">
                  <c:v>42278</c:v>
                </c:pt>
                <c:pt idx="330">
                  <c:v>42277</c:v>
                </c:pt>
                <c:pt idx="331">
                  <c:v>42276</c:v>
                </c:pt>
                <c:pt idx="332">
                  <c:v>42275</c:v>
                </c:pt>
                <c:pt idx="333">
                  <c:v>42272</c:v>
                </c:pt>
                <c:pt idx="334">
                  <c:v>42271</c:v>
                </c:pt>
                <c:pt idx="335">
                  <c:v>42270</c:v>
                </c:pt>
                <c:pt idx="336">
                  <c:v>42269</c:v>
                </c:pt>
                <c:pt idx="337">
                  <c:v>42268</c:v>
                </c:pt>
                <c:pt idx="338">
                  <c:v>42265</c:v>
                </c:pt>
                <c:pt idx="339">
                  <c:v>42264</c:v>
                </c:pt>
                <c:pt idx="340">
                  <c:v>42263</c:v>
                </c:pt>
                <c:pt idx="341">
                  <c:v>42262</c:v>
                </c:pt>
                <c:pt idx="342">
                  <c:v>42261</c:v>
                </c:pt>
                <c:pt idx="343">
                  <c:v>42258</c:v>
                </c:pt>
                <c:pt idx="344">
                  <c:v>42257</c:v>
                </c:pt>
                <c:pt idx="345">
                  <c:v>42256</c:v>
                </c:pt>
                <c:pt idx="346">
                  <c:v>42255</c:v>
                </c:pt>
                <c:pt idx="347">
                  <c:v>42251</c:v>
                </c:pt>
                <c:pt idx="348">
                  <c:v>42250</c:v>
                </c:pt>
                <c:pt idx="349">
                  <c:v>42249</c:v>
                </c:pt>
                <c:pt idx="350">
                  <c:v>42248</c:v>
                </c:pt>
                <c:pt idx="351">
                  <c:v>42247</c:v>
                </c:pt>
                <c:pt idx="352">
                  <c:v>42244</c:v>
                </c:pt>
                <c:pt idx="353">
                  <c:v>42243</c:v>
                </c:pt>
                <c:pt idx="354">
                  <c:v>42242</c:v>
                </c:pt>
                <c:pt idx="355">
                  <c:v>42241</c:v>
                </c:pt>
                <c:pt idx="356">
                  <c:v>42240</c:v>
                </c:pt>
                <c:pt idx="357">
                  <c:v>42237</c:v>
                </c:pt>
                <c:pt idx="358">
                  <c:v>42236</c:v>
                </c:pt>
                <c:pt idx="359">
                  <c:v>42235</c:v>
                </c:pt>
                <c:pt idx="360">
                  <c:v>42234</c:v>
                </c:pt>
                <c:pt idx="361">
                  <c:v>42233</c:v>
                </c:pt>
                <c:pt idx="362">
                  <c:v>42230</c:v>
                </c:pt>
                <c:pt idx="363">
                  <c:v>42229</c:v>
                </c:pt>
                <c:pt idx="364">
                  <c:v>42228</c:v>
                </c:pt>
                <c:pt idx="365">
                  <c:v>42227</c:v>
                </c:pt>
                <c:pt idx="366">
                  <c:v>42226</c:v>
                </c:pt>
                <c:pt idx="367">
                  <c:v>42223</c:v>
                </c:pt>
                <c:pt idx="368">
                  <c:v>42222</c:v>
                </c:pt>
                <c:pt idx="369">
                  <c:v>42221</c:v>
                </c:pt>
                <c:pt idx="370">
                  <c:v>42220</c:v>
                </c:pt>
                <c:pt idx="371">
                  <c:v>42219</c:v>
                </c:pt>
                <c:pt idx="372">
                  <c:v>42216</c:v>
                </c:pt>
                <c:pt idx="373">
                  <c:v>42215</c:v>
                </c:pt>
                <c:pt idx="374">
                  <c:v>42214</c:v>
                </c:pt>
                <c:pt idx="375">
                  <c:v>42213</c:v>
                </c:pt>
                <c:pt idx="376">
                  <c:v>42212</c:v>
                </c:pt>
                <c:pt idx="377">
                  <c:v>42209</c:v>
                </c:pt>
                <c:pt idx="378">
                  <c:v>42208</c:v>
                </c:pt>
                <c:pt idx="379">
                  <c:v>42207</c:v>
                </c:pt>
                <c:pt idx="380">
                  <c:v>42206</c:v>
                </c:pt>
                <c:pt idx="381">
                  <c:v>42205</c:v>
                </c:pt>
                <c:pt idx="382">
                  <c:v>42202</c:v>
                </c:pt>
                <c:pt idx="383">
                  <c:v>42201</c:v>
                </c:pt>
                <c:pt idx="384">
                  <c:v>42200</c:v>
                </c:pt>
                <c:pt idx="385">
                  <c:v>42199</c:v>
                </c:pt>
                <c:pt idx="386">
                  <c:v>42198</c:v>
                </c:pt>
                <c:pt idx="387">
                  <c:v>42195</c:v>
                </c:pt>
                <c:pt idx="388">
                  <c:v>42194</c:v>
                </c:pt>
                <c:pt idx="389">
                  <c:v>42193</c:v>
                </c:pt>
                <c:pt idx="390">
                  <c:v>42192</c:v>
                </c:pt>
                <c:pt idx="391">
                  <c:v>42191</c:v>
                </c:pt>
                <c:pt idx="392">
                  <c:v>42187</c:v>
                </c:pt>
                <c:pt idx="393">
                  <c:v>42186</c:v>
                </c:pt>
                <c:pt idx="394">
                  <c:v>42185</c:v>
                </c:pt>
                <c:pt idx="395">
                  <c:v>42184</c:v>
                </c:pt>
                <c:pt idx="396">
                  <c:v>42181</c:v>
                </c:pt>
                <c:pt idx="397">
                  <c:v>42180</c:v>
                </c:pt>
                <c:pt idx="398">
                  <c:v>42179</c:v>
                </c:pt>
                <c:pt idx="399">
                  <c:v>42178</c:v>
                </c:pt>
                <c:pt idx="400">
                  <c:v>42177</c:v>
                </c:pt>
                <c:pt idx="401">
                  <c:v>42174</c:v>
                </c:pt>
                <c:pt idx="402">
                  <c:v>42173</c:v>
                </c:pt>
                <c:pt idx="403">
                  <c:v>42172</c:v>
                </c:pt>
                <c:pt idx="404">
                  <c:v>42171</c:v>
                </c:pt>
                <c:pt idx="405">
                  <c:v>42170</c:v>
                </c:pt>
                <c:pt idx="406">
                  <c:v>42167</c:v>
                </c:pt>
                <c:pt idx="407">
                  <c:v>42166</c:v>
                </c:pt>
                <c:pt idx="408">
                  <c:v>42165</c:v>
                </c:pt>
                <c:pt idx="409">
                  <c:v>42164</c:v>
                </c:pt>
                <c:pt idx="410">
                  <c:v>42163</c:v>
                </c:pt>
                <c:pt idx="411">
                  <c:v>42160</c:v>
                </c:pt>
                <c:pt idx="412">
                  <c:v>42159</c:v>
                </c:pt>
                <c:pt idx="413">
                  <c:v>42158</c:v>
                </c:pt>
                <c:pt idx="414">
                  <c:v>42157</c:v>
                </c:pt>
                <c:pt idx="415">
                  <c:v>42156</c:v>
                </c:pt>
                <c:pt idx="416">
                  <c:v>42153</c:v>
                </c:pt>
                <c:pt idx="417">
                  <c:v>42152</c:v>
                </c:pt>
                <c:pt idx="418">
                  <c:v>42151</c:v>
                </c:pt>
                <c:pt idx="419">
                  <c:v>42150</c:v>
                </c:pt>
                <c:pt idx="420">
                  <c:v>42146</c:v>
                </c:pt>
                <c:pt idx="421">
                  <c:v>42145</c:v>
                </c:pt>
                <c:pt idx="422">
                  <c:v>42144</c:v>
                </c:pt>
                <c:pt idx="423">
                  <c:v>42143</c:v>
                </c:pt>
                <c:pt idx="424">
                  <c:v>42142</c:v>
                </c:pt>
                <c:pt idx="425">
                  <c:v>42139</c:v>
                </c:pt>
                <c:pt idx="426">
                  <c:v>42138</c:v>
                </c:pt>
                <c:pt idx="427">
                  <c:v>42137</c:v>
                </c:pt>
                <c:pt idx="428">
                  <c:v>42136</c:v>
                </c:pt>
                <c:pt idx="429">
                  <c:v>42135</c:v>
                </c:pt>
                <c:pt idx="430">
                  <c:v>42132</c:v>
                </c:pt>
                <c:pt idx="431">
                  <c:v>42131</c:v>
                </c:pt>
                <c:pt idx="432">
                  <c:v>42130</c:v>
                </c:pt>
                <c:pt idx="433">
                  <c:v>42129</c:v>
                </c:pt>
                <c:pt idx="434">
                  <c:v>42128</c:v>
                </c:pt>
                <c:pt idx="435">
                  <c:v>42125</c:v>
                </c:pt>
                <c:pt idx="436">
                  <c:v>42124</c:v>
                </c:pt>
                <c:pt idx="437">
                  <c:v>42123</c:v>
                </c:pt>
                <c:pt idx="438">
                  <c:v>42122</c:v>
                </c:pt>
                <c:pt idx="439">
                  <c:v>42121</c:v>
                </c:pt>
                <c:pt idx="440">
                  <c:v>42118</c:v>
                </c:pt>
                <c:pt idx="441">
                  <c:v>42117</c:v>
                </c:pt>
                <c:pt idx="442">
                  <c:v>42116</c:v>
                </c:pt>
                <c:pt idx="443">
                  <c:v>42115</c:v>
                </c:pt>
                <c:pt idx="444">
                  <c:v>42114</c:v>
                </c:pt>
                <c:pt idx="445">
                  <c:v>42111</c:v>
                </c:pt>
                <c:pt idx="446">
                  <c:v>42110</c:v>
                </c:pt>
                <c:pt idx="447">
                  <c:v>42109</c:v>
                </c:pt>
                <c:pt idx="448">
                  <c:v>42108</c:v>
                </c:pt>
                <c:pt idx="449">
                  <c:v>42107</c:v>
                </c:pt>
                <c:pt idx="450">
                  <c:v>42104</c:v>
                </c:pt>
                <c:pt idx="451">
                  <c:v>42103</c:v>
                </c:pt>
                <c:pt idx="452">
                  <c:v>42102</c:v>
                </c:pt>
                <c:pt idx="453">
                  <c:v>42101</c:v>
                </c:pt>
                <c:pt idx="454">
                  <c:v>42100</c:v>
                </c:pt>
                <c:pt idx="455">
                  <c:v>42096</c:v>
                </c:pt>
                <c:pt idx="456">
                  <c:v>42095</c:v>
                </c:pt>
                <c:pt idx="457">
                  <c:v>42094</c:v>
                </c:pt>
                <c:pt idx="458">
                  <c:v>42093</c:v>
                </c:pt>
                <c:pt idx="459">
                  <c:v>42090</c:v>
                </c:pt>
                <c:pt idx="460">
                  <c:v>42089</c:v>
                </c:pt>
                <c:pt idx="461">
                  <c:v>42088</c:v>
                </c:pt>
                <c:pt idx="462">
                  <c:v>42087</c:v>
                </c:pt>
                <c:pt idx="463">
                  <c:v>42086</c:v>
                </c:pt>
                <c:pt idx="464">
                  <c:v>42083</c:v>
                </c:pt>
                <c:pt idx="465">
                  <c:v>42082</c:v>
                </c:pt>
                <c:pt idx="466">
                  <c:v>42081</c:v>
                </c:pt>
                <c:pt idx="467">
                  <c:v>42080</c:v>
                </c:pt>
                <c:pt idx="468">
                  <c:v>42079</c:v>
                </c:pt>
                <c:pt idx="469">
                  <c:v>42076</c:v>
                </c:pt>
                <c:pt idx="470">
                  <c:v>42075</c:v>
                </c:pt>
                <c:pt idx="471">
                  <c:v>42074</c:v>
                </c:pt>
                <c:pt idx="472">
                  <c:v>42073</c:v>
                </c:pt>
                <c:pt idx="473">
                  <c:v>42072</c:v>
                </c:pt>
                <c:pt idx="474">
                  <c:v>42069</c:v>
                </c:pt>
                <c:pt idx="475">
                  <c:v>42068</c:v>
                </c:pt>
                <c:pt idx="476">
                  <c:v>42067</c:v>
                </c:pt>
                <c:pt idx="477">
                  <c:v>42066</c:v>
                </c:pt>
                <c:pt idx="478">
                  <c:v>42065</c:v>
                </c:pt>
                <c:pt idx="479">
                  <c:v>42062</c:v>
                </c:pt>
                <c:pt idx="480">
                  <c:v>42061</c:v>
                </c:pt>
                <c:pt idx="481">
                  <c:v>42060</c:v>
                </c:pt>
                <c:pt idx="482">
                  <c:v>42059</c:v>
                </c:pt>
                <c:pt idx="483">
                  <c:v>42058</c:v>
                </c:pt>
                <c:pt idx="484">
                  <c:v>42055</c:v>
                </c:pt>
                <c:pt idx="485">
                  <c:v>42054</c:v>
                </c:pt>
                <c:pt idx="486">
                  <c:v>42053</c:v>
                </c:pt>
                <c:pt idx="487">
                  <c:v>42052</c:v>
                </c:pt>
                <c:pt idx="488">
                  <c:v>42048</c:v>
                </c:pt>
                <c:pt idx="489">
                  <c:v>42047</c:v>
                </c:pt>
                <c:pt idx="490">
                  <c:v>42046</c:v>
                </c:pt>
                <c:pt idx="491">
                  <c:v>42045</c:v>
                </c:pt>
                <c:pt idx="492">
                  <c:v>42044</c:v>
                </c:pt>
                <c:pt idx="493">
                  <c:v>42041</c:v>
                </c:pt>
                <c:pt idx="494">
                  <c:v>42040</c:v>
                </c:pt>
                <c:pt idx="495">
                  <c:v>42039</c:v>
                </c:pt>
                <c:pt idx="496">
                  <c:v>42038</c:v>
                </c:pt>
                <c:pt idx="497">
                  <c:v>42037</c:v>
                </c:pt>
                <c:pt idx="498">
                  <c:v>42034</c:v>
                </c:pt>
                <c:pt idx="499">
                  <c:v>42033</c:v>
                </c:pt>
                <c:pt idx="500">
                  <c:v>42032</c:v>
                </c:pt>
                <c:pt idx="501">
                  <c:v>42031</c:v>
                </c:pt>
                <c:pt idx="502">
                  <c:v>42030</c:v>
                </c:pt>
                <c:pt idx="503">
                  <c:v>42027</c:v>
                </c:pt>
                <c:pt idx="504">
                  <c:v>42026</c:v>
                </c:pt>
                <c:pt idx="505">
                  <c:v>42025</c:v>
                </c:pt>
                <c:pt idx="506">
                  <c:v>42024</c:v>
                </c:pt>
                <c:pt idx="507">
                  <c:v>42020</c:v>
                </c:pt>
                <c:pt idx="508">
                  <c:v>42019</c:v>
                </c:pt>
                <c:pt idx="509">
                  <c:v>42018</c:v>
                </c:pt>
                <c:pt idx="510">
                  <c:v>42017</c:v>
                </c:pt>
                <c:pt idx="511">
                  <c:v>42016</c:v>
                </c:pt>
                <c:pt idx="512">
                  <c:v>42013</c:v>
                </c:pt>
                <c:pt idx="513">
                  <c:v>42012</c:v>
                </c:pt>
                <c:pt idx="514">
                  <c:v>42011</c:v>
                </c:pt>
                <c:pt idx="515">
                  <c:v>42010</c:v>
                </c:pt>
                <c:pt idx="516">
                  <c:v>42009</c:v>
                </c:pt>
                <c:pt idx="517">
                  <c:v>42006</c:v>
                </c:pt>
                <c:pt idx="518">
                  <c:v>42004</c:v>
                </c:pt>
                <c:pt idx="519">
                  <c:v>42003</c:v>
                </c:pt>
                <c:pt idx="520">
                  <c:v>42002</c:v>
                </c:pt>
                <c:pt idx="521">
                  <c:v>41999</c:v>
                </c:pt>
                <c:pt idx="522">
                  <c:v>41997</c:v>
                </c:pt>
                <c:pt idx="523">
                  <c:v>41996</c:v>
                </c:pt>
                <c:pt idx="524">
                  <c:v>41995</c:v>
                </c:pt>
                <c:pt idx="525">
                  <c:v>41992</c:v>
                </c:pt>
                <c:pt idx="526">
                  <c:v>41991</c:v>
                </c:pt>
                <c:pt idx="527">
                  <c:v>41990</c:v>
                </c:pt>
                <c:pt idx="528">
                  <c:v>41989</c:v>
                </c:pt>
                <c:pt idx="529">
                  <c:v>41988</c:v>
                </c:pt>
                <c:pt idx="530">
                  <c:v>41985</c:v>
                </c:pt>
                <c:pt idx="531">
                  <c:v>41984</c:v>
                </c:pt>
                <c:pt idx="532">
                  <c:v>41983</c:v>
                </c:pt>
                <c:pt idx="533">
                  <c:v>41982</c:v>
                </c:pt>
                <c:pt idx="534">
                  <c:v>41981</c:v>
                </c:pt>
                <c:pt idx="535">
                  <c:v>41978</c:v>
                </c:pt>
                <c:pt idx="536">
                  <c:v>41977</c:v>
                </c:pt>
                <c:pt idx="537">
                  <c:v>41976</c:v>
                </c:pt>
                <c:pt idx="538">
                  <c:v>41975</c:v>
                </c:pt>
                <c:pt idx="539">
                  <c:v>41974</c:v>
                </c:pt>
                <c:pt idx="540">
                  <c:v>41971</c:v>
                </c:pt>
                <c:pt idx="541">
                  <c:v>41969</c:v>
                </c:pt>
                <c:pt idx="542">
                  <c:v>41968</c:v>
                </c:pt>
                <c:pt idx="543">
                  <c:v>41967</c:v>
                </c:pt>
                <c:pt idx="544">
                  <c:v>41964</c:v>
                </c:pt>
                <c:pt idx="545">
                  <c:v>41963</c:v>
                </c:pt>
                <c:pt idx="546">
                  <c:v>41962</c:v>
                </c:pt>
                <c:pt idx="547">
                  <c:v>41961</c:v>
                </c:pt>
                <c:pt idx="548">
                  <c:v>41960</c:v>
                </c:pt>
                <c:pt idx="549">
                  <c:v>41957</c:v>
                </c:pt>
                <c:pt idx="550">
                  <c:v>41956</c:v>
                </c:pt>
                <c:pt idx="551">
                  <c:v>41955</c:v>
                </c:pt>
                <c:pt idx="552">
                  <c:v>41954</c:v>
                </c:pt>
                <c:pt idx="553">
                  <c:v>41953</c:v>
                </c:pt>
                <c:pt idx="554">
                  <c:v>41950</c:v>
                </c:pt>
                <c:pt idx="555">
                  <c:v>41949</c:v>
                </c:pt>
                <c:pt idx="556">
                  <c:v>41948</c:v>
                </c:pt>
                <c:pt idx="557">
                  <c:v>41947</c:v>
                </c:pt>
                <c:pt idx="558">
                  <c:v>41946</c:v>
                </c:pt>
                <c:pt idx="559">
                  <c:v>41943</c:v>
                </c:pt>
                <c:pt idx="560">
                  <c:v>41942</c:v>
                </c:pt>
                <c:pt idx="561">
                  <c:v>41941</c:v>
                </c:pt>
                <c:pt idx="562">
                  <c:v>41940</c:v>
                </c:pt>
                <c:pt idx="563">
                  <c:v>41939</c:v>
                </c:pt>
                <c:pt idx="564">
                  <c:v>41936</c:v>
                </c:pt>
                <c:pt idx="565">
                  <c:v>41935</c:v>
                </c:pt>
                <c:pt idx="566">
                  <c:v>41934</c:v>
                </c:pt>
                <c:pt idx="567">
                  <c:v>41933</c:v>
                </c:pt>
                <c:pt idx="568">
                  <c:v>41932</c:v>
                </c:pt>
                <c:pt idx="569">
                  <c:v>41929</c:v>
                </c:pt>
                <c:pt idx="570">
                  <c:v>41928</c:v>
                </c:pt>
                <c:pt idx="571">
                  <c:v>41927</c:v>
                </c:pt>
                <c:pt idx="572">
                  <c:v>41926</c:v>
                </c:pt>
                <c:pt idx="573">
                  <c:v>41925</c:v>
                </c:pt>
                <c:pt idx="574">
                  <c:v>41922</c:v>
                </c:pt>
                <c:pt idx="575">
                  <c:v>41921</c:v>
                </c:pt>
                <c:pt idx="576">
                  <c:v>41920</c:v>
                </c:pt>
                <c:pt idx="577">
                  <c:v>41919</c:v>
                </c:pt>
                <c:pt idx="578">
                  <c:v>41918</c:v>
                </c:pt>
                <c:pt idx="579">
                  <c:v>41915</c:v>
                </c:pt>
                <c:pt idx="580">
                  <c:v>41914</c:v>
                </c:pt>
                <c:pt idx="581">
                  <c:v>41913</c:v>
                </c:pt>
                <c:pt idx="582">
                  <c:v>41912</c:v>
                </c:pt>
                <c:pt idx="583">
                  <c:v>41911</c:v>
                </c:pt>
                <c:pt idx="584">
                  <c:v>41908</c:v>
                </c:pt>
                <c:pt idx="585">
                  <c:v>41907</c:v>
                </c:pt>
                <c:pt idx="586">
                  <c:v>41906</c:v>
                </c:pt>
                <c:pt idx="587">
                  <c:v>41905</c:v>
                </c:pt>
                <c:pt idx="588">
                  <c:v>41904</c:v>
                </c:pt>
                <c:pt idx="589">
                  <c:v>41901</c:v>
                </c:pt>
                <c:pt idx="590">
                  <c:v>41900</c:v>
                </c:pt>
                <c:pt idx="591">
                  <c:v>41899</c:v>
                </c:pt>
                <c:pt idx="592">
                  <c:v>41898</c:v>
                </c:pt>
                <c:pt idx="593">
                  <c:v>41897</c:v>
                </c:pt>
                <c:pt idx="594">
                  <c:v>41894</c:v>
                </c:pt>
                <c:pt idx="595">
                  <c:v>41893</c:v>
                </c:pt>
                <c:pt idx="596">
                  <c:v>41892</c:v>
                </c:pt>
                <c:pt idx="597">
                  <c:v>41891</c:v>
                </c:pt>
                <c:pt idx="598">
                  <c:v>41890</c:v>
                </c:pt>
                <c:pt idx="599">
                  <c:v>41887</c:v>
                </c:pt>
                <c:pt idx="600">
                  <c:v>41886</c:v>
                </c:pt>
                <c:pt idx="601">
                  <c:v>41885</c:v>
                </c:pt>
                <c:pt idx="602">
                  <c:v>41884</c:v>
                </c:pt>
                <c:pt idx="603">
                  <c:v>41880</c:v>
                </c:pt>
                <c:pt idx="604">
                  <c:v>41879</c:v>
                </c:pt>
                <c:pt idx="605">
                  <c:v>41878</c:v>
                </c:pt>
                <c:pt idx="606">
                  <c:v>41877</c:v>
                </c:pt>
                <c:pt idx="607">
                  <c:v>41876</c:v>
                </c:pt>
                <c:pt idx="608">
                  <c:v>41873</c:v>
                </c:pt>
                <c:pt idx="609">
                  <c:v>41872</c:v>
                </c:pt>
                <c:pt idx="610">
                  <c:v>41871</c:v>
                </c:pt>
                <c:pt idx="611">
                  <c:v>41870</c:v>
                </c:pt>
                <c:pt idx="612">
                  <c:v>41869</c:v>
                </c:pt>
                <c:pt idx="613">
                  <c:v>41866</c:v>
                </c:pt>
                <c:pt idx="614">
                  <c:v>41865</c:v>
                </c:pt>
                <c:pt idx="615">
                  <c:v>41864</c:v>
                </c:pt>
                <c:pt idx="616">
                  <c:v>41863</c:v>
                </c:pt>
                <c:pt idx="617">
                  <c:v>41862</c:v>
                </c:pt>
                <c:pt idx="618">
                  <c:v>41859</c:v>
                </c:pt>
                <c:pt idx="619">
                  <c:v>41858</c:v>
                </c:pt>
                <c:pt idx="620">
                  <c:v>41857</c:v>
                </c:pt>
                <c:pt idx="621">
                  <c:v>41856</c:v>
                </c:pt>
                <c:pt idx="622">
                  <c:v>41855</c:v>
                </c:pt>
                <c:pt idx="623">
                  <c:v>41852</c:v>
                </c:pt>
                <c:pt idx="624">
                  <c:v>41851</c:v>
                </c:pt>
                <c:pt idx="625">
                  <c:v>41850</c:v>
                </c:pt>
                <c:pt idx="626">
                  <c:v>41849</c:v>
                </c:pt>
                <c:pt idx="627">
                  <c:v>41848</c:v>
                </c:pt>
                <c:pt idx="628">
                  <c:v>41845</c:v>
                </c:pt>
                <c:pt idx="629">
                  <c:v>41844</c:v>
                </c:pt>
                <c:pt idx="630">
                  <c:v>41843</c:v>
                </c:pt>
                <c:pt idx="631">
                  <c:v>41842</c:v>
                </c:pt>
                <c:pt idx="632">
                  <c:v>41841</c:v>
                </c:pt>
                <c:pt idx="633">
                  <c:v>41838</c:v>
                </c:pt>
                <c:pt idx="634">
                  <c:v>41837</c:v>
                </c:pt>
                <c:pt idx="635">
                  <c:v>41836</c:v>
                </c:pt>
                <c:pt idx="636">
                  <c:v>41835</c:v>
                </c:pt>
                <c:pt idx="637">
                  <c:v>41834</c:v>
                </c:pt>
                <c:pt idx="638">
                  <c:v>41831</c:v>
                </c:pt>
                <c:pt idx="639">
                  <c:v>41830</c:v>
                </c:pt>
                <c:pt idx="640">
                  <c:v>41829</c:v>
                </c:pt>
                <c:pt idx="641">
                  <c:v>41828</c:v>
                </c:pt>
                <c:pt idx="642">
                  <c:v>41827</c:v>
                </c:pt>
                <c:pt idx="643">
                  <c:v>41823</c:v>
                </c:pt>
                <c:pt idx="644">
                  <c:v>41822</c:v>
                </c:pt>
                <c:pt idx="645">
                  <c:v>41821</c:v>
                </c:pt>
                <c:pt idx="646">
                  <c:v>41820</c:v>
                </c:pt>
                <c:pt idx="647">
                  <c:v>41817</c:v>
                </c:pt>
                <c:pt idx="648">
                  <c:v>41816</c:v>
                </c:pt>
                <c:pt idx="649">
                  <c:v>41815</c:v>
                </c:pt>
                <c:pt idx="650">
                  <c:v>41814</c:v>
                </c:pt>
                <c:pt idx="651">
                  <c:v>41813</c:v>
                </c:pt>
                <c:pt idx="652">
                  <c:v>41810</c:v>
                </c:pt>
                <c:pt idx="653">
                  <c:v>41809</c:v>
                </c:pt>
                <c:pt idx="654">
                  <c:v>41808</c:v>
                </c:pt>
                <c:pt idx="655">
                  <c:v>41807</c:v>
                </c:pt>
                <c:pt idx="656">
                  <c:v>41806</c:v>
                </c:pt>
                <c:pt idx="657">
                  <c:v>41803</c:v>
                </c:pt>
                <c:pt idx="658">
                  <c:v>41802</c:v>
                </c:pt>
                <c:pt idx="659">
                  <c:v>41801</c:v>
                </c:pt>
                <c:pt idx="660">
                  <c:v>41800</c:v>
                </c:pt>
                <c:pt idx="661">
                  <c:v>41799</c:v>
                </c:pt>
                <c:pt idx="662">
                  <c:v>41796</c:v>
                </c:pt>
                <c:pt idx="663">
                  <c:v>41795</c:v>
                </c:pt>
                <c:pt idx="664">
                  <c:v>41794</c:v>
                </c:pt>
                <c:pt idx="665">
                  <c:v>41793</c:v>
                </c:pt>
                <c:pt idx="666">
                  <c:v>41792</c:v>
                </c:pt>
                <c:pt idx="667">
                  <c:v>41789</c:v>
                </c:pt>
                <c:pt idx="668">
                  <c:v>41788</c:v>
                </c:pt>
                <c:pt idx="669">
                  <c:v>41787</c:v>
                </c:pt>
                <c:pt idx="670">
                  <c:v>41786</c:v>
                </c:pt>
                <c:pt idx="671">
                  <c:v>41782</c:v>
                </c:pt>
                <c:pt idx="672">
                  <c:v>41781</c:v>
                </c:pt>
                <c:pt idx="673">
                  <c:v>41780</c:v>
                </c:pt>
                <c:pt idx="674">
                  <c:v>41779</c:v>
                </c:pt>
                <c:pt idx="675">
                  <c:v>41778</c:v>
                </c:pt>
                <c:pt idx="676">
                  <c:v>41775</c:v>
                </c:pt>
                <c:pt idx="677">
                  <c:v>41774</c:v>
                </c:pt>
                <c:pt idx="678">
                  <c:v>41773</c:v>
                </c:pt>
                <c:pt idx="679">
                  <c:v>41772</c:v>
                </c:pt>
                <c:pt idx="680">
                  <c:v>41771</c:v>
                </c:pt>
                <c:pt idx="681">
                  <c:v>41768</c:v>
                </c:pt>
                <c:pt idx="682">
                  <c:v>41767</c:v>
                </c:pt>
                <c:pt idx="683">
                  <c:v>41766</c:v>
                </c:pt>
                <c:pt idx="684">
                  <c:v>41765</c:v>
                </c:pt>
                <c:pt idx="685">
                  <c:v>41764</c:v>
                </c:pt>
                <c:pt idx="686">
                  <c:v>41761</c:v>
                </c:pt>
                <c:pt idx="687">
                  <c:v>41760</c:v>
                </c:pt>
                <c:pt idx="688">
                  <c:v>41759</c:v>
                </c:pt>
                <c:pt idx="689">
                  <c:v>41758</c:v>
                </c:pt>
                <c:pt idx="690">
                  <c:v>41757</c:v>
                </c:pt>
                <c:pt idx="691">
                  <c:v>41754</c:v>
                </c:pt>
                <c:pt idx="692">
                  <c:v>41753</c:v>
                </c:pt>
                <c:pt idx="693">
                  <c:v>41752</c:v>
                </c:pt>
                <c:pt idx="694">
                  <c:v>41751</c:v>
                </c:pt>
                <c:pt idx="695">
                  <c:v>41750</c:v>
                </c:pt>
                <c:pt idx="696">
                  <c:v>41746</c:v>
                </c:pt>
                <c:pt idx="697">
                  <c:v>41745</c:v>
                </c:pt>
                <c:pt idx="698">
                  <c:v>41744</c:v>
                </c:pt>
                <c:pt idx="699">
                  <c:v>41743</c:v>
                </c:pt>
                <c:pt idx="700">
                  <c:v>41740</c:v>
                </c:pt>
                <c:pt idx="701">
                  <c:v>41739</c:v>
                </c:pt>
                <c:pt idx="702">
                  <c:v>41738</c:v>
                </c:pt>
                <c:pt idx="703">
                  <c:v>41737</c:v>
                </c:pt>
                <c:pt idx="704">
                  <c:v>41736</c:v>
                </c:pt>
                <c:pt idx="705">
                  <c:v>41733</c:v>
                </c:pt>
                <c:pt idx="706">
                  <c:v>41732</c:v>
                </c:pt>
                <c:pt idx="707">
                  <c:v>41731</c:v>
                </c:pt>
                <c:pt idx="708">
                  <c:v>41730</c:v>
                </c:pt>
                <c:pt idx="709">
                  <c:v>41729</c:v>
                </c:pt>
                <c:pt idx="710">
                  <c:v>41726</c:v>
                </c:pt>
                <c:pt idx="711">
                  <c:v>41725</c:v>
                </c:pt>
                <c:pt idx="712">
                  <c:v>41724</c:v>
                </c:pt>
                <c:pt idx="713">
                  <c:v>41723</c:v>
                </c:pt>
                <c:pt idx="714">
                  <c:v>41722</c:v>
                </c:pt>
                <c:pt idx="715">
                  <c:v>41719</c:v>
                </c:pt>
                <c:pt idx="716">
                  <c:v>41718</c:v>
                </c:pt>
                <c:pt idx="717">
                  <c:v>41717</c:v>
                </c:pt>
                <c:pt idx="718">
                  <c:v>41716</c:v>
                </c:pt>
                <c:pt idx="719">
                  <c:v>41715</c:v>
                </c:pt>
                <c:pt idx="720">
                  <c:v>41712</c:v>
                </c:pt>
                <c:pt idx="721">
                  <c:v>41711</c:v>
                </c:pt>
                <c:pt idx="722">
                  <c:v>41710</c:v>
                </c:pt>
                <c:pt idx="723">
                  <c:v>41709</c:v>
                </c:pt>
                <c:pt idx="724">
                  <c:v>41708</c:v>
                </c:pt>
                <c:pt idx="725">
                  <c:v>41705</c:v>
                </c:pt>
                <c:pt idx="726">
                  <c:v>41704</c:v>
                </c:pt>
                <c:pt idx="727">
                  <c:v>41703</c:v>
                </c:pt>
                <c:pt idx="728">
                  <c:v>41702</c:v>
                </c:pt>
                <c:pt idx="729">
                  <c:v>41701</c:v>
                </c:pt>
                <c:pt idx="730">
                  <c:v>41698</c:v>
                </c:pt>
                <c:pt idx="731">
                  <c:v>41697</c:v>
                </c:pt>
                <c:pt idx="732">
                  <c:v>41696</c:v>
                </c:pt>
                <c:pt idx="733">
                  <c:v>41695</c:v>
                </c:pt>
                <c:pt idx="734">
                  <c:v>41694</c:v>
                </c:pt>
                <c:pt idx="735">
                  <c:v>41691</c:v>
                </c:pt>
                <c:pt idx="736">
                  <c:v>41690</c:v>
                </c:pt>
                <c:pt idx="737">
                  <c:v>41689</c:v>
                </c:pt>
                <c:pt idx="738">
                  <c:v>41688</c:v>
                </c:pt>
                <c:pt idx="739">
                  <c:v>41684</c:v>
                </c:pt>
                <c:pt idx="740">
                  <c:v>41683</c:v>
                </c:pt>
                <c:pt idx="741">
                  <c:v>41682</c:v>
                </c:pt>
                <c:pt idx="742">
                  <c:v>41681</c:v>
                </c:pt>
                <c:pt idx="743">
                  <c:v>41680</c:v>
                </c:pt>
                <c:pt idx="744">
                  <c:v>41677</c:v>
                </c:pt>
                <c:pt idx="745">
                  <c:v>41676</c:v>
                </c:pt>
                <c:pt idx="746">
                  <c:v>41675</c:v>
                </c:pt>
                <c:pt idx="747">
                  <c:v>41674</c:v>
                </c:pt>
                <c:pt idx="748">
                  <c:v>41673</c:v>
                </c:pt>
                <c:pt idx="749">
                  <c:v>41670</c:v>
                </c:pt>
                <c:pt idx="750">
                  <c:v>41669</c:v>
                </c:pt>
                <c:pt idx="751">
                  <c:v>41668</c:v>
                </c:pt>
                <c:pt idx="752">
                  <c:v>41667</c:v>
                </c:pt>
                <c:pt idx="753">
                  <c:v>41666</c:v>
                </c:pt>
                <c:pt idx="754">
                  <c:v>41663</c:v>
                </c:pt>
                <c:pt idx="755">
                  <c:v>41662</c:v>
                </c:pt>
                <c:pt idx="756">
                  <c:v>41661</c:v>
                </c:pt>
                <c:pt idx="757">
                  <c:v>41660</c:v>
                </c:pt>
                <c:pt idx="758">
                  <c:v>41656</c:v>
                </c:pt>
                <c:pt idx="759">
                  <c:v>41655</c:v>
                </c:pt>
                <c:pt idx="760">
                  <c:v>41654</c:v>
                </c:pt>
                <c:pt idx="761">
                  <c:v>41653</c:v>
                </c:pt>
                <c:pt idx="762">
                  <c:v>41652</c:v>
                </c:pt>
                <c:pt idx="763">
                  <c:v>41649</c:v>
                </c:pt>
                <c:pt idx="764">
                  <c:v>41648</c:v>
                </c:pt>
                <c:pt idx="765">
                  <c:v>41647</c:v>
                </c:pt>
                <c:pt idx="766">
                  <c:v>41646</c:v>
                </c:pt>
                <c:pt idx="767">
                  <c:v>41645</c:v>
                </c:pt>
                <c:pt idx="768">
                  <c:v>41642</c:v>
                </c:pt>
                <c:pt idx="769">
                  <c:v>41641</c:v>
                </c:pt>
                <c:pt idx="770">
                  <c:v>41639</c:v>
                </c:pt>
                <c:pt idx="771">
                  <c:v>41638</c:v>
                </c:pt>
                <c:pt idx="772">
                  <c:v>41635</c:v>
                </c:pt>
                <c:pt idx="773">
                  <c:v>41634</c:v>
                </c:pt>
                <c:pt idx="774">
                  <c:v>41632</c:v>
                </c:pt>
                <c:pt idx="775">
                  <c:v>41631</c:v>
                </c:pt>
                <c:pt idx="776">
                  <c:v>41628</c:v>
                </c:pt>
                <c:pt idx="777">
                  <c:v>41627</c:v>
                </c:pt>
                <c:pt idx="778">
                  <c:v>41626</c:v>
                </c:pt>
                <c:pt idx="779">
                  <c:v>41625</c:v>
                </c:pt>
                <c:pt idx="780">
                  <c:v>41624</c:v>
                </c:pt>
                <c:pt idx="781">
                  <c:v>41621</c:v>
                </c:pt>
                <c:pt idx="782">
                  <c:v>41620</c:v>
                </c:pt>
                <c:pt idx="783">
                  <c:v>41619</c:v>
                </c:pt>
                <c:pt idx="784">
                  <c:v>41618</c:v>
                </c:pt>
                <c:pt idx="785">
                  <c:v>41617</c:v>
                </c:pt>
                <c:pt idx="786">
                  <c:v>41614</c:v>
                </c:pt>
                <c:pt idx="787">
                  <c:v>41613</c:v>
                </c:pt>
                <c:pt idx="788">
                  <c:v>41612</c:v>
                </c:pt>
                <c:pt idx="789">
                  <c:v>41611</c:v>
                </c:pt>
                <c:pt idx="790">
                  <c:v>41610</c:v>
                </c:pt>
                <c:pt idx="791">
                  <c:v>41607</c:v>
                </c:pt>
                <c:pt idx="792">
                  <c:v>41605</c:v>
                </c:pt>
                <c:pt idx="793">
                  <c:v>41604</c:v>
                </c:pt>
                <c:pt idx="794">
                  <c:v>41603</c:v>
                </c:pt>
                <c:pt idx="795">
                  <c:v>41600</c:v>
                </c:pt>
                <c:pt idx="796">
                  <c:v>41599</c:v>
                </c:pt>
                <c:pt idx="797">
                  <c:v>41598</c:v>
                </c:pt>
                <c:pt idx="798">
                  <c:v>41597</c:v>
                </c:pt>
                <c:pt idx="799">
                  <c:v>41596</c:v>
                </c:pt>
                <c:pt idx="800">
                  <c:v>41593</c:v>
                </c:pt>
                <c:pt idx="801">
                  <c:v>41592</c:v>
                </c:pt>
                <c:pt idx="802">
                  <c:v>41591</c:v>
                </c:pt>
                <c:pt idx="803">
                  <c:v>41590</c:v>
                </c:pt>
                <c:pt idx="804">
                  <c:v>41589</c:v>
                </c:pt>
                <c:pt idx="805">
                  <c:v>41586</c:v>
                </c:pt>
                <c:pt idx="806">
                  <c:v>41585</c:v>
                </c:pt>
                <c:pt idx="807">
                  <c:v>41584</c:v>
                </c:pt>
                <c:pt idx="808">
                  <c:v>41583</c:v>
                </c:pt>
                <c:pt idx="809">
                  <c:v>41582</c:v>
                </c:pt>
                <c:pt idx="810">
                  <c:v>41579</c:v>
                </c:pt>
                <c:pt idx="811">
                  <c:v>41578</c:v>
                </c:pt>
                <c:pt idx="812">
                  <c:v>41577</c:v>
                </c:pt>
                <c:pt idx="813">
                  <c:v>41576</c:v>
                </c:pt>
                <c:pt idx="814">
                  <c:v>41575</c:v>
                </c:pt>
                <c:pt idx="815">
                  <c:v>41572</c:v>
                </c:pt>
                <c:pt idx="816">
                  <c:v>41571</c:v>
                </c:pt>
                <c:pt idx="817">
                  <c:v>41570</c:v>
                </c:pt>
                <c:pt idx="818">
                  <c:v>41569</c:v>
                </c:pt>
                <c:pt idx="819">
                  <c:v>41568</c:v>
                </c:pt>
                <c:pt idx="820">
                  <c:v>41565</c:v>
                </c:pt>
                <c:pt idx="821">
                  <c:v>41564</c:v>
                </c:pt>
                <c:pt idx="822">
                  <c:v>41563</c:v>
                </c:pt>
                <c:pt idx="823">
                  <c:v>41562</c:v>
                </c:pt>
                <c:pt idx="824">
                  <c:v>41561</c:v>
                </c:pt>
                <c:pt idx="825">
                  <c:v>41558</c:v>
                </c:pt>
                <c:pt idx="826">
                  <c:v>41557</c:v>
                </c:pt>
                <c:pt idx="827">
                  <c:v>41556</c:v>
                </c:pt>
                <c:pt idx="828">
                  <c:v>41555</c:v>
                </c:pt>
                <c:pt idx="829">
                  <c:v>41554</c:v>
                </c:pt>
                <c:pt idx="830">
                  <c:v>41551</c:v>
                </c:pt>
                <c:pt idx="831">
                  <c:v>41550</c:v>
                </c:pt>
                <c:pt idx="832">
                  <c:v>41549</c:v>
                </c:pt>
                <c:pt idx="833">
                  <c:v>41548</c:v>
                </c:pt>
                <c:pt idx="834">
                  <c:v>41547</c:v>
                </c:pt>
                <c:pt idx="835">
                  <c:v>41544</c:v>
                </c:pt>
                <c:pt idx="836">
                  <c:v>41543</c:v>
                </c:pt>
                <c:pt idx="837">
                  <c:v>41542</c:v>
                </c:pt>
                <c:pt idx="838">
                  <c:v>41541</c:v>
                </c:pt>
                <c:pt idx="839">
                  <c:v>41540</c:v>
                </c:pt>
                <c:pt idx="840">
                  <c:v>41537</c:v>
                </c:pt>
                <c:pt idx="841">
                  <c:v>41536</c:v>
                </c:pt>
                <c:pt idx="842">
                  <c:v>41535</c:v>
                </c:pt>
                <c:pt idx="843">
                  <c:v>41534</c:v>
                </c:pt>
                <c:pt idx="844">
                  <c:v>41533</c:v>
                </c:pt>
                <c:pt idx="845">
                  <c:v>41530</c:v>
                </c:pt>
                <c:pt idx="846">
                  <c:v>41529</c:v>
                </c:pt>
                <c:pt idx="847">
                  <c:v>41528</c:v>
                </c:pt>
                <c:pt idx="848">
                  <c:v>41527</c:v>
                </c:pt>
                <c:pt idx="849">
                  <c:v>41526</c:v>
                </c:pt>
                <c:pt idx="850">
                  <c:v>41523</c:v>
                </c:pt>
                <c:pt idx="851">
                  <c:v>41522</c:v>
                </c:pt>
                <c:pt idx="852">
                  <c:v>41521</c:v>
                </c:pt>
                <c:pt idx="853">
                  <c:v>41520</c:v>
                </c:pt>
                <c:pt idx="854">
                  <c:v>41516</c:v>
                </c:pt>
                <c:pt idx="855">
                  <c:v>41515</c:v>
                </c:pt>
                <c:pt idx="856">
                  <c:v>41514</c:v>
                </c:pt>
                <c:pt idx="857">
                  <c:v>41513</c:v>
                </c:pt>
                <c:pt idx="858">
                  <c:v>41512</c:v>
                </c:pt>
                <c:pt idx="859">
                  <c:v>41509</c:v>
                </c:pt>
                <c:pt idx="860">
                  <c:v>41508</c:v>
                </c:pt>
                <c:pt idx="861">
                  <c:v>41507</c:v>
                </c:pt>
                <c:pt idx="862">
                  <c:v>41506</c:v>
                </c:pt>
                <c:pt idx="863">
                  <c:v>41505</c:v>
                </c:pt>
                <c:pt idx="864">
                  <c:v>41502</c:v>
                </c:pt>
                <c:pt idx="865">
                  <c:v>41501</c:v>
                </c:pt>
                <c:pt idx="866">
                  <c:v>41500</c:v>
                </c:pt>
                <c:pt idx="867">
                  <c:v>41499</c:v>
                </c:pt>
                <c:pt idx="868">
                  <c:v>41498</c:v>
                </c:pt>
                <c:pt idx="869">
                  <c:v>41495</c:v>
                </c:pt>
                <c:pt idx="870">
                  <c:v>41494</c:v>
                </c:pt>
                <c:pt idx="871">
                  <c:v>41493</c:v>
                </c:pt>
                <c:pt idx="872">
                  <c:v>41492</c:v>
                </c:pt>
                <c:pt idx="873">
                  <c:v>41491</c:v>
                </c:pt>
                <c:pt idx="874">
                  <c:v>41488</c:v>
                </c:pt>
                <c:pt idx="875">
                  <c:v>41487</c:v>
                </c:pt>
                <c:pt idx="876">
                  <c:v>41486</c:v>
                </c:pt>
                <c:pt idx="877">
                  <c:v>41485</c:v>
                </c:pt>
                <c:pt idx="878">
                  <c:v>41484</c:v>
                </c:pt>
                <c:pt idx="879">
                  <c:v>41481</c:v>
                </c:pt>
                <c:pt idx="880">
                  <c:v>41480</c:v>
                </c:pt>
                <c:pt idx="881">
                  <c:v>41479</c:v>
                </c:pt>
                <c:pt idx="882">
                  <c:v>41478</c:v>
                </c:pt>
                <c:pt idx="883">
                  <c:v>41477</c:v>
                </c:pt>
                <c:pt idx="884">
                  <c:v>41474</c:v>
                </c:pt>
                <c:pt idx="885">
                  <c:v>41473</c:v>
                </c:pt>
                <c:pt idx="886">
                  <c:v>41472</c:v>
                </c:pt>
                <c:pt idx="887">
                  <c:v>41471</c:v>
                </c:pt>
                <c:pt idx="888">
                  <c:v>41470</c:v>
                </c:pt>
                <c:pt idx="889">
                  <c:v>41467</c:v>
                </c:pt>
                <c:pt idx="890">
                  <c:v>41466</c:v>
                </c:pt>
                <c:pt idx="891">
                  <c:v>41465</c:v>
                </c:pt>
                <c:pt idx="892">
                  <c:v>41464</c:v>
                </c:pt>
                <c:pt idx="893">
                  <c:v>41463</c:v>
                </c:pt>
                <c:pt idx="894">
                  <c:v>41460</c:v>
                </c:pt>
                <c:pt idx="895">
                  <c:v>41458</c:v>
                </c:pt>
                <c:pt idx="896">
                  <c:v>41457</c:v>
                </c:pt>
                <c:pt idx="897">
                  <c:v>41456</c:v>
                </c:pt>
                <c:pt idx="898">
                  <c:v>41453</c:v>
                </c:pt>
                <c:pt idx="899">
                  <c:v>41452</c:v>
                </c:pt>
                <c:pt idx="900">
                  <c:v>41451</c:v>
                </c:pt>
                <c:pt idx="901">
                  <c:v>41450</c:v>
                </c:pt>
                <c:pt idx="902">
                  <c:v>41449</c:v>
                </c:pt>
                <c:pt idx="903">
                  <c:v>41446</c:v>
                </c:pt>
                <c:pt idx="904">
                  <c:v>41445</c:v>
                </c:pt>
                <c:pt idx="905">
                  <c:v>41444</c:v>
                </c:pt>
                <c:pt idx="906">
                  <c:v>41443</c:v>
                </c:pt>
                <c:pt idx="907">
                  <c:v>41442</c:v>
                </c:pt>
                <c:pt idx="908">
                  <c:v>41439</c:v>
                </c:pt>
                <c:pt idx="909">
                  <c:v>41438</c:v>
                </c:pt>
                <c:pt idx="910">
                  <c:v>41437</c:v>
                </c:pt>
                <c:pt idx="911">
                  <c:v>41436</c:v>
                </c:pt>
                <c:pt idx="912">
                  <c:v>41435</c:v>
                </c:pt>
                <c:pt idx="913">
                  <c:v>41432</c:v>
                </c:pt>
                <c:pt idx="914">
                  <c:v>41431</c:v>
                </c:pt>
                <c:pt idx="915">
                  <c:v>41430</c:v>
                </c:pt>
                <c:pt idx="916">
                  <c:v>41429</c:v>
                </c:pt>
                <c:pt idx="917">
                  <c:v>41428</c:v>
                </c:pt>
                <c:pt idx="918">
                  <c:v>41425</c:v>
                </c:pt>
                <c:pt idx="919">
                  <c:v>41424</c:v>
                </c:pt>
                <c:pt idx="920">
                  <c:v>41423</c:v>
                </c:pt>
                <c:pt idx="921">
                  <c:v>41422</c:v>
                </c:pt>
                <c:pt idx="922">
                  <c:v>41418</c:v>
                </c:pt>
                <c:pt idx="923">
                  <c:v>41417</c:v>
                </c:pt>
                <c:pt idx="924">
                  <c:v>41416</c:v>
                </c:pt>
                <c:pt idx="925">
                  <c:v>41415</c:v>
                </c:pt>
                <c:pt idx="926">
                  <c:v>41414</c:v>
                </c:pt>
                <c:pt idx="927">
                  <c:v>41411</c:v>
                </c:pt>
                <c:pt idx="928">
                  <c:v>41410</c:v>
                </c:pt>
                <c:pt idx="929">
                  <c:v>41409</c:v>
                </c:pt>
                <c:pt idx="930">
                  <c:v>41408</c:v>
                </c:pt>
                <c:pt idx="931">
                  <c:v>41407</c:v>
                </c:pt>
                <c:pt idx="932">
                  <c:v>41404</c:v>
                </c:pt>
                <c:pt idx="933">
                  <c:v>41403</c:v>
                </c:pt>
                <c:pt idx="934">
                  <c:v>41402</c:v>
                </c:pt>
                <c:pt idx="935">
                  <c:v>41401</c:v>
                </c:pt>
                <c:pt idx="936">
                  <c:v>41400</c:v>
                </c:pt>
                <c:pt idx="937">
                  <c:v>41397</c:v>
                </c:pt>
                <c:pt idx="938">
                  <c:v>41396</c:v>
                </c:pt>
                <c:pt idx="939">
                  <c:v>41395</c:v>
                </c:pt>
                <c:pt idx="940">
                  <c:v>41394</c:v>
                </c:pt>
                <c:pt idx="941">
                  <c:v>41393</c:v>
                </c:pt>
                <c:pt idx="942">
                  <c:v>41390</c:v>
                </c:pt>
                <c:pt idx="943">
                  <c:v>41389</c:v>
                </c:pt>
                <c:pt idx="944">
                  <c:v>41388</c:v>
                </c:pt>
                <c:pt idx="945">
                  <c:v>41387</c:v>
                </c:pt>
                <c:pt idx="946">
                  <c:v>41386</c:v>
                </c:pt>
                <c:pt idx="947">
                  <c:v>41383</c:v>
                </c:pt>
                <c:pt idx="948">
                  <c:v>41382</c:v>
                </c:pt>
                <c:pt idx="949">
                  <c:v>41381</c:v>
                </c:pt>
                <c:pt idx="950">
                  <c:v>41380</c:v>
                </c:pt>
                <c:pt idx="951">
                  <c:v>41379</c:v>
                </c:pt>
                <c:pt idx="952">
                  <c:v>41376</c:v>
                </c:pt>
                <c:pt idx="953">
                  <c:v>41375</c:v>
                </c:pt>
                <c:pt idx="954">
                  <c:v>41374</c:v>
                </c:pt>
                <c:pt idx="955">
                  <c:v>41373</c:v>
                </c:pt>
                <c:pt idx="956">
                  <c:v>41372</c:v>
                </c:pt>
                <c:pt idx="957">
                  <c:v>41369</c:v>
                </c:pt>
                <c:pt idx="958">
                  <c:v>41368</c:v>
                </c:pt>
                <c:pt idx="959">
                  <c:v>41367</c:v>
                </c:pt>
                <c:pt idx="960">
                  <c:v>41366</c:v>
                </c:pt>
                <c:pt idx="961">
                  <c:v>41365</c:v>
                </c:pt>
                <c:pt idx="962">
                  <c:v>41361</c:v>
                </c:pt>
                <c:pt idx="963">
                  <c:v>41360</c:v>
                </c:pt>
                <c:pt idx="964">
                  <c:v>41359</c:v>
                </c:pt>
                <c:pt idx="965">
                  <c:v>41358</c:v>
                </c:pt>
                <c:pt idx="966">
                  <c:v>41355</c:v>
                </c:pt>
                <c:pt idx="967">
                  <c:v>41354</c:v>
                </c:pt>
                <c:pt idx="968">
                  <c:v>41353</c:v>
                </c:pt>
                <c:pt idx="969">
                  <c:v>41352</c:v>
                </c:pt>
                <c:pt idx="970">
                  <c:v>41351</c:v>
                </c:pt>
                <c:pt idx="971">
                  <c:v>41348</c:v>
                </c:pt>
                <c:pt idx="972">
                  <c:v>41347</c:v>
                </c:pt>
                <c:pt idx="973">
                  <c:v>41346</c:v>
                </c:pt>
                <c:pt idx="974">
                  <c:v>41345</c:v>
                </c:pt>
                <c:pt idx="975">
                  <c:v>41344</c:v>
                </c:pt>
                <c:pt idx="976">
                  <c:v>41341</c:v>
                </c:pt>
                <c:pt idx="977">
                  <c:v>41340</c:v>
                </c:pt>
                <c:pt idx="978">
                  <c:v>41339</c:v>
                </c:pt>
                <c:pt idx="979">
                  <c:v>41338</c:v>
                </c:pt>
                <c:pt idx="980">
                  <c:v>41337</c:v>
                </c:pt>
                <c:pt idx="981">
                  <c:v>41334</c:v>
                </c:pt>
                <c:pt idx="982">
                  <c:v>41333</c:v>
                </c:pt>
                <c:pt idx="983">
                  <c:v>41332</c:v>
                </c:pt>
                <c:pt idx="984">
                  <c:v>41331</c:v>
                </c:pt>
                <c:pt idx="985">
                  <c:v>41330</c:v>
                </c:pt>
                <c:pt idx="986">
                  <c:v>41327</c:v>
                </c:pt>
                <c:pt idx="987">
                  <c:v>41326</c:v>
                </c:pt>
                <c:pt idx="988">
                  <c:v>41325</c:v>
                </c:pt>
                <c:pt idx="989">
                  <c:v>41324</c:v>
                </c:pt>
                <c:pt idx="990">
                  <c:v>41320</c:v>
                </c:pt>
                <c:pt idx="991">
                  <c:v>41319</c:v>
                </c:pt>
                <c:pt idx="992">
                  <c:v>41318</c:v>
                </c:pt>
                <c:pt idx="993">
                  <c:v>41317</c:v>
                </c:pt>
                <c:pt idx="994">
                  <c:v>41316</c:v>
                </c:pt>
                <c:pt idx="995">
                  <c:v>41313</c:v>
                </c:pt>
                <c:pt idx="996">
                  <c:v>41312</c:v>
                </c:pt>
                <c:pt idx="997">
                  <c:v>41311</c:v>
                </c:pt>
                <c:pt idx="998">
                  <c:v>41310</c:v>
                </c:pt>
                <c:pt idx="999">
                  <c:v>41309</c:v>
                </c:pt>
                <c:pt idx="1000">
                  <c:v>41306</c:v>
                </c:pt>
                <c:pt idx="1001">
                  <c:v>41305</c:v>
                </c:pt>
                <c:pt idx="1002">
                  <c:v>41304</c:v>
                </c:pt>
                <c:pt idx="1003">
                  <c:v>41303</c:v>
                </c:pt>
                <c:pt idx="1004">
                  <c:v>41302</c:v>
                </c:pt>
                <c:pt idx="1005">
                  <c:v>41299</c:v>
                </c:pt>
                <c:pt idx="1006">
                  <c:v>41298</c:v>
                </c:pt>
                <c:pt idx="1007">
                  <c:v>41297</c:v>
                </c:pt>
                <c:pt idx="1008">
                  <c:v>41296</c:v>
                </c:pt>
                <c:pt idx="1009">
                  <c:v>41292</c:v>
                </c:pt>
                <c:pt idx="1010">
                  <c:v>41291</c:v>
                </c:pt>
                <c:pt idx="1011">
                  <c:v>41290</c:v>
                </c:pt>
                <c:pt idx="1012">
                  <c:v>41289</c:v>
                </c:pt>
                <c:pt idx="1013">
                  <c:v>41288</c:v>
                </c:pt>
                <c:pt idx="1014">
                  <c:v>41285</c:v>
                </c:pt>
                <c:pt idx="1015">
                  <c:v>41284</c:v>
                </c:pt>
                <c:pt idx="1016">
                  <c:v>41283</c:v>
                </c:pt>
                <c:pt idx="1017">
                  <c:v>41282</c:v>
                </c:pt>
                <c:pt idx="1018">
                  <c:v>41281</c:v>
                </c:pt>
                <c:pt idx="1019">
                  <c:v>41278</c:v>
                </c:pt>
                <c:pt idx="1020">
                  <c:v>41277</c:v>
                </c:pt>
                <c:pt idx="1021">
                  <c:v>41276</c:v>
                </c:pt>
                <c:pt idx="1022">
                  <c:v>41274</c:v>
                </c:pt>
                <c:pt idx="1023">
                  <c:v>41271</c:v>
                </c:pt>
                <c:pt idx="1024">
                  <c:v>41270</c:v>
                </c:pt>
                <c:pt idx="1025">
                  <c:v>41269</c:v>
                </c:pt>
                <c:pt idx="1026">
                  <c:v>41267</c:v>
                </c:pt>
                <c:pt idx="1027">
                  <c:v>41264</c:v>
                </c:pt>
                <c:pt idx="1028">
                  <c:v>41263</c:v>
                </c:pt>
                <c:pt idx="1029">
                  <c:v>41262</c:v>
                </c:pt>
                <c:pt idx="1030">
                  <c:v>41261</c:v>
                </c:pt>
                <c:pt idx="1031">
                  <c:v>41260</c:v>
                </c:pt>
                <c:pt idx="1032">
                  <c:v>41257</c:v>
                </c:pt>
                <c:pt idx="1033">
                  <c:v>41256</c:v>
                </c:pt>
                <c:pt idx="1034">
                  <c:v>41255</c:v>
                </c:pt>
                <c:pt idx="1035">
                  <c:v>41254</c:v>
                </c:pt>
                <c:pt idx="1036">
                  <c:v>41253</c:v>
                </c:pt>
                <c:pt idx="1037">
                  <c:v>41250</c:v>
                </c:pt>
                <c:pt idx="1038">
                  <c:v>41249</c:v>
                </c:pt>
                <c:pt idx="1039">
                  <c:v>41248</c:v>
                </c:pt>
                <c:pt idx="1040">
                  <c:v>41247</c:v>
                </c:pt>
                <c:pt idx="1041">
                  <c:v>41246</c:v>
                </c:pt>
                <c:pt idx="1042">
                  <c:v>41243</c:v>
                </c:pt>
                <c:pt idx="1043">
                  <c:v>41242</c:v>
                </c:pt>
                <c:pt idx="1044">
                  <c:v>41241</c:v>
                </c:pt>
                <c:pt idx="1045">
                  <c:v>41240</c:v>
                </c:pt>
                <c:pt idx="1046">
                  <c:v>41239</c:v>
                </c:pt>
                <c:pt idx="1047">
                  <c:v>41236</c:v>
                </c:pt>
                <c:pt idx="1048">
                  <c:v>41234</c:v>
                </c:pt>
                <c:pt idx="1049">
                  <c:v>41233</c:v>
                </c:pt>
                <c:pt idx="1050">
                  <c:v>41232</c:v>
                </c:pt>
                <c:pt idx="1051">
                  <c:v>41229</c:v>
                </c:pt>
                <c:pt idx="1052">
                  <c:v>41228</c:v>
                </c:pt>
                <c:pt idx="1053">
                  <c:v>41227</c:v>
                </c:pt>
                <c:pt idx="1054">
                  <c:v>41226</c:v>
                </c:pt>
                <c:pt idx="1055">
                  <c:v>41225</c:v>
                </c:pt>
                <c:pt idx="1056">
                  <c:v>41222</c:v>
                </c:pt>
                <c:pt idx="1057">
                  <c:v>41221</c:v>
                </c:pt>
                <c:pt idx="1058">
                  <c:v>41220</c:v>
                </c:pt>
                <c:pt idx="1059">
                  <c:v>41219</c:v>
                </c:pt>
                <c:pt idx="1060">
                  <c:v>41218</c:v>
                </c:pt>
                <c:pt idx="1061">
                  <c:v>41215</c:v>
                </c:pt>
                <c:pt idx="1062">
                  <c:v>41214</c:v>
                </c:pt>
                <c:pt idx="1063">
                  <c:v>41213</c:v>
                </c:pt>
                <c:pt idx="1064">
                  <c:v>41212</c:v>
                </c:pt>
                <c:pt idx="1065">
                  <c:v>41211</c:v>
                </c:pt>
                <c:pt idx="1066">
                  <c:v>41208</c:v>
                </c:pt>
                <c:pt idx="1067">
                  <c:v>41207</c:v>
                </c:pt>
                <c:pt idx="1068">
                  <c:v>41206</c:v>
                </c:pt>
                <c:pt idx="1069">
                  <c:v>41205</c:v>
                </c:pt>
                <c:pt idx="1070">
                  <c:v>41204</c:v>
                </c:pt>
                <c:pt idx="1071">
                  <c:v>41201</c:v>
                </c:pt>
                <c:pt idx="1072">
                  <c:v>41200</c:v>
                </c:pt>
                <c:pt idx="1073">
                  <c:v>41199</c:v>
                </c:pt>
                <c:pt idx="1074">
                  <c:v>41198</c:v>
                </c:pt>
                <c:pt idx="1075">
                  <c:v>41197</c:v>
                </c:pt>
                <c:pt idx="1076">
                  <c:v>41194</c:v>
                </c:pt>
                <c:pt idx="1077">
                  <c:v>41193</c:v>
                </c:pt>
                <c:pt idx="1078">
                  <c:v>41192</c:v>
                </c:pt>
                <c:pt idx="1079">
                  <c:v>41191</c:v>
                </c:pt>
                <c:pt idx="1080">
                  <c:v>41187</c:v>
                </c:pt>
                <c:pt idx="1081">
                  <c:v>41186</c:v>
                </c:pt>
                <c:pt idx="1082">
                  <c:v>41185</c:v>
                </c:pt>
                <c:pt idx="1083">
                  <c:v>41184</c:v>
                </c:pt>
                <c:pt idx="1084">
                  <c:v>41183</c:v>
                </c:pt>
                <c:pt idx="1085">
                  <c:v>41180</c:v>
                </c:pt>
                <c:pt idx="1086">
                  <c:v>41179</c:v>
                </c:pt>
                <c:pt idx="1087">
                  <c:v>41178</c:v>
                </c:pt>
                <c:pt idx="1088">
                  <c:v>41177</c:v>
                </c:pt>
                <c:pt idx="1089">
                  <c:v>41176</c:v>
                </c:pt>
                <c:pt idx="1090">
                  <c:v>41173</c:v>
                </c:pt>
                <c:pt idx="1091">
                  <c:v>41172</c:v>
                </c:pt>
                <c:pt idx="1092">
                  <c:v>41171</c:v>
                </c:pt>
                <c:pt idx="1093">
                  <c:v>41170</c:v>
                </c:pt>
                <c:pt idx="1094">
                  <c:v>41169</c:v>
                </c:pt>
                <c:pt idx="1095">
                  <c:v>41166</c:v>
                </c:pt>
                <c:pt idx="1096">
                  <c:v>41165</c:v>
                </c:pt>
                <c:pt idx="1097">
                  <c:v>41164</c:v>
                </c:pt>
                <c:pt idx="1098">
                  <c:v>41163</c:v>
                </c:pt>
                <c:pt idx="1099">
                  <c:v>41162</c:v>
                </c:pt>
                <c:pt idx="1100">
                  <c:v>41159</c:v>
                </c:pt>
                <c:pt idx="1101">
                  <c:v>41158</c:v>
                </c:pt>
                <c:pt idx="1102">
                  <c:v>41157</c:v>
                </c:pt>
                <c:pt idx="1103">
                  <c:v>41156</c:v>
                </c:pt>
                <c:pt idx="1104">
                  <c:v>41152</c:v>
                </c:pt>
                <c:pt idx="1105">
                  <c:v>41151</c:v>
                </c:pt>
                <c:pt idx="1106">
                  <c:v>41150</c:v>
                </c:pt>
                <c:pt idx="1107">
                  <c:v>41149</c:v>
                </c:pt>
                <c:pt idx="1108">
                  <c:v>41148</c:v>
                </c:pt>
                <c:pt idx="1109">
                  <c:v>41145</c:v>
                </c:pt>
                <c:pt idx="1110">
                  <c:v>41144</c:v>
                </c:pt>
                <c:pt idx="1111">
                  <c:v>41143</c:v>
                </c:pt>
                <c:pt idx="1112">
                  <c:v>41142</c:v>
                </c:pt>
                <c:pt idx="1113">
                  <c:v>41141</c:v>
                </c:pt>
                <c:pt idx="1114">
                  <c:v>41138</c:v>
                </c:pt>
                <c:pt idx="1115">
                  <c:v>41137</c:v>
                </c:pt>
                <c:pt idx="1116">
                  <c:v>41136</c:v>
                </c:pt>
                <c:pt idx="1117">
                  <c:v>41135</c:v>
                </c:pt>
                <c:pt idx="1118">
                  <c:v>41134</c:v>
                </c:pt>
                <c:pt idx="1119">
                  <c:v>41131</c:v>
                </c:pt>
                <c:pt idx="1120">
                  <c:v>41130</c:v>
                </c:pt>
                <c:pt idx="1121">
                  <c:v>41129</c:v>
                </c:pt>
                <c:pt idx="1122">
                  <c:v>41128</c:v>
                </c:pt>
                <c:pt idx="1123">
                  <c:v>41127</c:v>
                </c:pt>
                <c:pt idx="1124">
                  <c:v>41124</c:v>
                </c:pt>
                <c:pt idx="1125">
                  <c:v>41123</c:v>
                </c:pt>
                <c:pt idx="1126">
                  <c:v>41122</c:v>
                </c:pt>
                <c:pt idx="1127">
                  <c:v>41121</c:v>
                </c:pt>
                <c:pt idx="1128">
                  <c:v>41120</c:v>
                </c:pt>
                <c:pt idx="1129">
                  <c:v>41117</c:v>
                </c:pt>
                <c:pt idx="1130">
                  <c:v>41116</c:v>
                </c:pt>
                <c:pt idx="1131">
                  <c:v>41115</c:v>
                </c:pt>
                <c:pt idx="1132">
                  <c:v>41114</c:v>
                </c:pt>
                <c:pt idx="1133">
                  <c:v>41113</c:v>
                </c:pt>
                <c:pt idx="1134">
                  <c:v>41110</c:v>
                </c:pt>
                <c:pt idx="1135">
                  <c:v>41109</c:v>
                </c:pt>
                <c:pt idx="1136">
                  <c:v>41108</c:v>
                </c:pt>
                <c:pt idx="1137">
                  <c:v>41107</c:v>
                </c:pt>
                <c:pt idx="1138">
                  <c:v>41106</c:v>
                </c:pt>
                <c:pt idx="1139">
                  <c:v>41103</c:v>
                </c:pt>
                <c:pt idx="1140">
                  <c:v>41102</c:v>
                </c:pt>
                <c:pt idx="1141">
                  <c:v>41101</c:v>
                </c:pt>
                <c:pt idx="1142">
                  <c:v>41100</c:v>
                </c:pt>
                <c:pt idx="1143">
                  <c:v>41099</c:v>
                </c:pt>
                <c:pt idx="1144">
                  <c:v>41096</c:v>
                </c:pt>
                <c:pt idx="1145">
                  <c:v>41095</c:v>
                </c:pt>
                <c:pt idx="1146">
                  <c:v>41093</c:v>
                </c:pt>
                <c:pt idx="1147">
                  <c:v>41092</c:v>
                </c:pt>
                <c:pt idx="1148">
                  <c:v>41089</c:v>
                </c:pt>
                <c:pt idx="1149">
                  <c:v>41088</c:v>
                </c:pt>
                <c:pt idx="1150">
                  <c:v>41087</c:v>
                </c:pt>
                <c:pt idx="1151">
                  <c:v>41086</c:v>
                </c:pt>
                <c:pt idx="1152">
                  <c:v>41085</c:v>
                </c:pt>
                <c:pt idx="1153">
                  <c:v>41082</c:v>
                </c:pt>
                <c:pt idx="1154">
                  <c:v>41081</c:v>
                </c:pt>
                <c:pt idx="1155">
                  <c:v>41080</c:v>
                </c:pt>
                <c:pt idx="1156">
                  <c:v>41079</c:v>
                </c:pt>
                <c:pt idx="1157">
                  <c:v>41078</c:v>
                </c:pt>
                <c:pt idx="1158">
                  <c:v>41075</c:v>
                </c:pt>
                <c:pt idx="1159">
                  <c:v>41074</c:v>
                </c:pt>
                <c:pt idx="1160">
                  <c:v>41073</c:v>
                </c:pt>
                <c:pt idx="1161">
                  <c:v>41072</c:v>
                </c:pt>
                <c:pt idx="1162">
                  <c:v>41071</c:v>
                </c:pt>
                <c:pt idx="1163">
                  <c:v>41068</c:v>
                </c:pt>
                <c:pt idx="1164">
                  <c:v>41067</c:v>
                </c:pt>
                <c:pt idx="1165">
                  <c:v>41066</c:v>
                </c:pt>
                <c:pt idx="1166">
                  <c:v>41065</c:v>
                </c:pt>
                <c:pt idx="1167">
                  <c:v>41064</c:v>
                </c:pt>
                <c:pt idx="1168">
                  <c:v>41061</c:v>
                </c:pt>
                <c:pt idx="1169">
                  <c:v>41060</c:v>
                </c:pt>
                <c:pt idx="1170">
                  <c:v>41059</c:v>
                </c:pt>
                <c:pt idx="1171">
                  <c:v>41058</c:v>
                </c:pt>
                <c:pt idx="1172">
                  <c:v>41054</c:v>
                </c:pt>
                <c:pt idx="1173">
                  <c:v>41053</c:v>
                </c:pt>
                <c:pt idx="1174">
                  <c:v>41052</c:v>
                </c:pt>
                <c:pt idx="1175">
                  <c:v>41051</c:v>
                </c:pt>
                <c:pt idx="1176">
                  <c:v>41050</c:v>
                </c:pt>
                <c:pt idx="1177">
                  <c:v>41047</c:v>
                </c:pt>
                <c:pt idx="1178">
                  <c:v>41046</c:v>
                </c:pt>
                <c:pt idx="1179">
                  <c:v>41045</c:v>
                </c:pt>
                <c:pt idx="1180">
                  <c:v>41044</c:v>
                </c:pt>
                <c:pt idx="1181">
                  <c:v>41043</c:v>
                </c:pt>
                <c:pt idx="1182">
                  <c:v>41040</c:v>
                </c:pt>
                <c:pt idx="1183">
                  <c:v>41039</c:v>
                </c:pt>
                <c:pt idx="1184">
                  <c:v>41038</c:v>
                </c:pt>
                <c:pt idx="1185">
                  <c:v>41037</c:v>
                </c:pt>
                <c:pt idx="1186">
                  <c:v>41036</c:v>
                </c:pt>
                <c:pt idx="1187">
                  <c:v>41033</c:v>
                </c:pt>
                <c:pt idx="1188">
                  <c:v>41032</c:v>
                </c:pt>
                <c:pt idx="1189">
                  <c:v>41031</c:v>
                </c:pt>
                <c:pt idx="1190">
                  <c:v>41030</c:v>
                </c:pt>
                <c:pt idx="1191">
                  <c:v>41029</c:v>
                </c:pt>
                <c:pt idx="1192">
                  <c:v>41026</c:v>
                </c:pt>
                <c:pt idx="1193">
                  <c:v>41025</c:v>
                </c:pt>
                <c:pt idx="1194">
                  <c:v>41024</c:v>
                </c:pt>
                <c:pt idx="1195">
                  <c:v>41023</c:v>
                </c:pt>
                <c:pt idx="1196">
                  <c:v>41022</c:v>
                </c:pt>
                <c:pt idx="1197">
                  <c:v>41019</c:v>
                </c:pt>
                <c:pt idx="1198">
                  <c:v>41018</c:v>
                </c:pt>
                <c:pt idx="1199">
                  <c:v>41017</c:v>
                </c:pt>
                <c:pt idx="1200">
                  <c:v>41016</c:v>
                </c:pt>
                <c:pt idx="1201">
                  <c:v>41015</c:v>
                </c:pt>
                <c:pt idx="1202">
                  <c:v>41012</c:v>
                </c:pt>
                <c:pt idx="1203">
                  <c:v>41011</c:v>
                </c:pt>
                <c:pt idx="1204">
                  <c:v>41010</c:v>
                </c:pt>
                <c:pt idx="1205">
                  <c:v>41009</c:v>
                </c:pt>
                <c:pt idx="1206">
                  <c:v>41008</c:v>
                </c:pt>
                <c:pt idx="1207">
                  <c:v>41005</c:v>
                </c:pt>
                <c:pt idx="1208">
                  <c:v>41004</c:v>
                </c:pt>
                <c:pt idx="1209">
                  <c:v>41003</c:v>
                </c:pt>
                <c:pt idx="1210">
                  <c:v>41002</c:v>
                </c:pt>
                <c:pt idx="1211">
                  <c:v>41001</c:v>
                </c:pt>
                <c:pt idx="1212">
                  <c:v>40998</c:v>
                </c:pt>
                <c:pt idx="1213">
                  <c:v>40997</c:v>
                </c:pt>
                <c:pt idx="1214">
                  <c:v>40996</c:v>
                </c:pt>
                <c:pt idx="1215">
                  <c:v>40995</c:v>
                </c:pt>
                <c:pt idx="1216">
                  <c:v>40994</c:v>
                </c:pt>
                <c:pt idx="1217">
                  <c:v>40991</c:v>
                </c:pt>
                <c:pt idx="1218">
                  <c:v>40990</c:v>
                </c:pt>
                <c:pt idx="1219">
                  <c:v>40989</c:v>
                </c:pt>
                <c:pt idx="1220">
                  <c:v>40988</c:v>
                </c:pt>
                <c:pt idx="1221">
                  <c:v>40987</c:v>
                </c:pt>
                <c:pt idx="1222">
                  <c:v>40984</c:v>
                </c:pt>
                <c:pt idx="1223">
                  <c:v>40983</c:v>
                </c:pt>
                <c:pt idx="1224">
                  <c:v>40982</c:v>
                </c:pt>
                <c:pt idx="1225">
                  <c:v>40981</c:v>
                </c:pt>
                <c:pt idx="1226">
                  <c:v>40977</c:v>
                </c:pt>
                <c:pt idx="1227">
                  <c:v>40976</c:v>
                </c:pt>
                <c:pt idx="1228">
                  <c:v>40975</c:v>
                </c:pt>
                <c:pt idx="1229">
                  <c:v>40974</c:v>
                </c:pt>
                <c:pt idx="1230">
                  <c:v>40973</c:v>
                </c:pt>
                <c:pt idx="1231">
                  <c:v>40970</c:v>
                </c:pt>
                <c:pt idx="1232">
                  <c:v>40969</c:v>
                </c:pt>
                <c:pt idx="1233">
                  <c:v>40968</c:v>
                </c:pt>
                <c:pt idx="1234">
                  <c:v>40967</c:v>
                </c:pt>
                <c:pt idx="1235">
                  <c:v>40966</c:v>
                </c:pt>
                <c:pt idx="1236">
                  <c:v>40963</c:v>
                </c:pt>
                <c:pt idx="1237">
                  <c:v>40962</c:v>
                </c:pt>
                <c:pt idx="1238">
                  <c:v>40961</c:v>
                </c:pt>
                <c:pt idx="1239">
                  <c:v>40960</c:v>
                </c:pt>
                <c:pt idx="1240">
                  <c:v>40956</c:v>
                </c:pt>
                <c:pt idx="1241">
                  <c:v>40955</c:v>
                </c:pt>
                <c:pt idx="1242">
                  <c:v>40954</c:v>
                </c:pt>
                <c:pt idx="1243">
                  <c:v>40953</c:v>
                </c:pt>
                <c:pt idx="1244">
                  <c:v>40952</c:v>
                </c:pt>
                <c:pt idx="1245">
                  <c:v>40949</c:v>
                </c:pt>
                <c:pt idx="1246">
                  <c:v>40948</c:v>
                </c:pt>
                <c:pt idx="1247">
                  <c:v>40947</c:v>
                </c:pt>
                <c:pt idx="1248">
                  <c:v>40946</c:v>
                </c:pt>
                <c:pt idx="1249">
                  <c:v>40945</c:v>
                </c:pt>
                <c:pt idx="1250">
                  <c:v>40942</c:v>
                </c:pt>
                <c:pt idx="1251">
                  <c:v>40941</c:v>
                </c:pt>
                <c:pt idx="1252">
                  <c:v>40940</c:v>
                </c:pt>
                <c:pt idx="1253">
                  <c:v>40939</c:v>
                </c:pt>
                <c:pt idx="1254">
                  <c:v>40938</c:v>
                </c:pt>
                <c:pt idx="1255">
                  <c:v>40935</c:v>
                </c:pt>
                <c:pt idx="1256">
                  <c:v>40934</c:v>
                </c:pt>
                <c:pt idx="1257">
                  <c:v>40933</c:v>
                </c:pt>
                <c:pt idx="1258">
                  <c:v>40932</c:v>
                </c:pt>
                <c:pt idx="1259">
                  <c:v>40931</c:v>
                </c:pt>
                <c:pt idx="1260">
                  <c:v>40928</c:v>
                </c:pt>
                <c:pt idx="1261">
                  <c:v>40927</c:v>
                </c:pt>
                <c:pt idx="1262">
                  <c:v>40926</c:v>
                </c:pt>
                <c:pt idx="1263">
                  <c:v>40925</c:v>
                </c:pt>
                <c:pt idx="1264">
                  <c:v>40921</c:v>
                </c:pt>
                <c:pt idx="1265">
                  <c:v>40920</c:v>
                </c:pt>
                <c:pt idx="1266">
                  <c:v>40919</c:v>
                </c:pt>
                <c:pt idx="1267">
                  <c:v>40918</c:v>
                </c:pt>
                <c:pt idx="1268">
                  <c:v>40917</c:v>
                </c:pt>
                <c:pt idx="1269">
                  <c:v>40914</c:v>
                </c:pt>
                <c:pt idx="1270">
                  <c:v>40913</c:v>
                </c:pt>
                <c:pt idx="1271">
                  <c:v>40912</c:v>
                </c:pt>
                <c:pt idx="1272">
                  <c:v>40911</c:v>
                </c:pt>
                <c:pt idx="1273">
                  <c:v>40907</c:v>
                </c:pt>
                <c:pt idx="1274">
                  <c:v>40906</c:v>
                </c:pt>
                <c:pt idx="1275">
                  <c:v>40905</c:v>
                </c:pt>
                <c:pt idx="1276">
                  <c:v>40904</c:v>
                </c:pt>
                <c:pt idx="1277">
                  <c:v>40900</c:v>
                </c:pt>
                <c:pt idx="1278">
                  <c:v>40899</c:v>
                </c:pt>
                <c:pt idx="1279">
                  <c:v>40898</c:v>
                </c:pt>
                <c:pt idx="1280">
                  <c:v>40897</c:v>
                </c:pt>
                <c:pt idx="1281">
                  <c:v>40896</c:v>
                </c:pt>
                <c:pt idx="1282">
                  <c:v>40893</c:v>
                </c:pt>
                <c:pt idx="1283">
                  <c:v>40892</c:v>
                </c:pt>
                <c:pt idx="1284">
                  <c:v>40891</c:v>
                </c:pt>
                <c:pt idx="1285">
                  <c:v>40890</c:v>
                </c:pt>
                <c:pt idx="1286">
                  <c:v>40889</c:v>
                </c:pt>
                <c:pt idx="1287">
                  <c:v>40886</c:v>
                </c:pt>
                <c:pt idx="1288">
                  <c:v>40885</c:v>
                </c:pt>
                <c:pt idx="1289">
                  <c:v>40884</c:v>
                </c:pt>
                <c:pt idx="1290">
                  <c:v>40883</c:v>
                </c:pt>
                <c:pt idx="1291">
                  <c:v>40882</c:v>
                </c:pt>
                <c:pt idx="1292">
                  <c:v>40879</c:v>
                </c:pt>
                <c:pt idx="1293">
                  <c:v>40878</c:v>
                </c:pt>
                <c:pt idx="1294">
                  <c:v>40877</c:v>
                </c:pt>
                <c:pt idx="1295">
                  <c:v>40876</c:v>
                </c:pt>
                <c:pt idx="1296">
                  <c:v>40875</c:v>
                </c:pt>
                <c:pt idx="1297">
                  <c:v>40872</c:v>
                </c:pt>
                <c:pt idx="1298">
                  <c:v>40870</c:v>
                </c:pt>
                <c:pt idx="1299">
                  <c:v>40869</c:v>
                </c:pt>
                <c:pt idx="1300">
                  <c:v>40868</c:v>
                </c:pt>
                <c:pt idx="1301">
                  <c:v>40865</c:v>
                </c:pt>
                <c:pt idx="1302">
                  <c:v>40864</c:v>
                </c:pt>
                <c:pt idx="1303">
                  <c:v>40863</c:v>
                </c:pt>
                <c:pt idx="1304">
                  <c:v>40862</c:v>
                </c:pt>
                <c:pt idx="1305">
                  <c:v>40861</c:v>
                </c:pt>
                <c:pt idx="1306">
                  <c:v>40858</c:v>
                </c:pt>
                <c:pt idx="1307">
                  <c:v>40857</c:v>
                </c:pt>
                <c:pt idx="1308">
                  <c:v>40856</c:v>
                </c:pt>
                <c:pt idx="1309">
                  <c:v>40855</c:v>
                </c:pt>
                <c:pt idx="1310">
                  <c:v>40854</c:v>
                </c:pt>
                <c:pt idx="1311">
                  <c:v>40851</c:v>
                </c:pt>
                <c:pt idx="1312">
                  <c:v>40850</c:v>
                </c:pt>
                <c:pt idx="1313">
                  <c:v>40849</c:v>
                </c:pt>
                <c:pt idx="1314">
                  <c:v>40848</c:v>
                </c:pt>
                <c:pt idx="1315">
                  <c:v>40847</c:v>
                </c:pt>
                <c:pt idx="1316">
                  <c:v>40844</c:v>
                </c:pt>
                <c:pt idx="1317">
                  <c:v>40843</c:v>
                </c:pt>
                <c:pt idx="1318">
                  <c:v>40842</c:v>
                </c:pt>
                <c:pt idx="1319">
                  <c:v>40841</c:v>
                </c:pt>
                <c:pt idx="1320">
                  <c:v>40840</c:v>
                </c:pt>
                <c:pt idx="1321">
                  <c:v>40837</c:v>
                </c:pt>
                <c:pt idx="1322">
                  <c:v>40836</c:v>
                </c:pt>
                <c:pt idx="1323">
                  <c:v>40835</c:v>
                </c:pt>
                <c:pt idx="1324">
                  <c:v>40834</c:v>
                </c:pt>
                <c:pt idx="1325">
                  <c:v>40833</c:v>
                </c:pt>
                <c:pt idx="1326">
                  <c:v>40830</c:v>
                </c:pt>
                <c:pt idx="1327">
                  <c:v>40829</c:v>
                </c:pt>
                <c:pt idx="1328">
                  <c:v>40828</c:v>
                </c:pt>
                <c:pt idx="1329">
                  <c:v>40827</c:v>
                </c:pt>
                <c:pt idx="1330">
                  <c:v>40826</c:v>
                </c:pt>
                <c:pt idx="1331">
                  <c:v>40823</c:v>
                </c:pt>
                <c:pt idx="1332">
                  <c:v>40822</c:v>
                </c:pt>
                <c:pt idx="1333">
                  <c:v>40821</c:v>
                </c:pt>
                <c:pt idx="1334">
                  <c:v>40820</c:v>
                </c:pt>
                <c:pt idx="1335">
                  <c:v>40819</c:v>
                </c:pt>
                <c:pt idx="1336">
                  <c:v>40816</c:v>
                </c:pt>
                <c:pt idx="1337">
                  <c:v>40815</c:v>
                </c:pt>
                <c:pt idx="1338">
                  <c:v>40814</c:v>
                </c:pt>
                <c:pt idx="1339">
                  <c:v>40813</c:v>
                </c:pt>
                <c:pt idx="1340">
                  <c:v>40812</c:v>
                </c:pt>
                <c:pt idx="1341">
                  <c:v>40809</c:v>
                </c:pt>
                <c:pt idx="1342">
                  <c:v>40808</c:v>
                </c:pt>
                <c:pt idx="1343">
                  <c:v>40807</c:v>
                </c:pt>
                <c:pt idx="1344">
                  <c:v>40806</c:v>
                </c:pt>
                <c:pt idx="1345">
                  <c:v>40805</c:v>
                </c:pt>
                <c:pt idx="1346">
                  <c:v>40802</c:v>
                </c:pt>
                <c:pt idx="1347">
                  <c:v>40801</c:v>
                </c:pt>
                <c:pt idx="1348">
                  <c:v>40800</c:v>
                </c:pt>
                <c:pt idx="1349">
                  <c:v>40799</c:v>
                </c:pt>
                <c:pt idx="1350">
                  <c:v>40798</c:v>
                </c:pt>
                <c:pt idx="1351">
                  <c:v>40795</c:v>
                </c:pt>
                <c:pt idx="1352">
                  <c:v>40794</c:v>
                </c:pt>
                <c:pt idx="1353">
                  <c:v>40793</c:v>
                </c:pt>
                <c:pt idx="1354">
                  <c:v>40792</c:v>
                </c:pt>
                <c:pt idx="1355">
                  <c:v>40788</c:v>
                </c:pt>
                <c:pt idx="1356">
                  <c:v>40787</c:v>
                </c:pt>
                <c:pt idx="1357">
                  <c:v>40786</c:v>
                </c:pt>
                <c:pt idx="1358">
                  <c:v>40785</c:v>
                </c:pt>
                <c:pt idx="1359">
                  <c:v>40784</c:v>
                </c:pt>
                <c:pt idx="1360">
                  <c:v>40781</c:v>
                </c:pt>
                <c:pt idx="1361">
                  <c:v>40780</c:v>
                </c:pt>
                <c:pt idx="1362">
                  <c:v>40779</c:v>
                </c:pt>
                <c:pt idx="1363">
                  <c:v>40778</c:v>
                </c:pt>
                <c:pt idx="1364">
                  <c:v>40777</c:v>
                </c:pt>
                <c:pt idx="1365">
                  <c:v>40774</c:v>
                </c:pt>
                <c:pt idx="1366">
                  <c:v>40773</c:v>
                </c:pt>
                <c:pt idx="1367">
                  <c:v>40772</c:v>
                </c:pt>
                <c:pt idx="1368">
                  <c:v>40771</c:v>
                </c:pt>
                <c:pt idx="1369">
                  <c:v>40770</c:v>
                </c:pt>
                <c:pt idx="1370">
                  <c:v>40767</c:v>
                </c:pt>
                <c:pt idx="1371">
                  <c:v>40766</c:v>
                </c:pt>
                <c:pt idx="1372">
                  <c:v>40765</c:v>
                </c:pt>
                <c:pt idx="1373">
                  <c:v>40764</c:v>
                </c:pt>
                <c:pt idx="1374">
                  <c:v>40763</c:v>
                </c:pt>
                <c:pt idx="1375">
                  <c:v>40760</c:v>
                </c:pt>
                <c:pt idx="1376">
                  <c:v>40759</c:v>
                </c:pt>
                <c:pt idx="1377">
                  <c:v>40758</c:v>
                </c:pt>
                <c:pt idx="1378">
                  <c:v>40757</c:v>
                </c:pt>
                <c:pt idx="1379">
                  <c:v>40756</c:v>
                </c:pt>
                <c:pt idx="1380">
                  <c:v>40753</c:v>
                </c:pt>
                <c:pt idx="1381">
                  <c:v>40752</c:v>
                </c:pt>
                <c:pt idx="1382">
                  <c:v>40750</c:v>
                </c:pt>
                <c:pt idx="1383">
                  <c:v>40749</c:v>
                </c:pt>
                <c:pt idx="1384">
                  <c:v>40746</c:v>
                </c:pt>
                <c:pt idx="1385">
                  <c:v>40745</c:v>
                </c:pt>
                <c:pt idx="1386">
                  <c:v>40744</c:v>
                </c:pt>
                <c:pt idx="1387">
                  <c:v>40743</c:v>
                </c:pt>
                <c:pt idx="1388">
                  <c:v>40742</c:v>
                </c:pt>
                <c:pt idx="1389">
                  <c:v>40739</c:v>
                </c:pt>
                <c:pt idx="1390">
                  <c:v>40738</c:v>
                </c:pt>
                <c:pt idx="1391">
                  <c:v>40737</c:v>
                </c:pt>
                <c:pt idx="1392">
                  <c:v>40736</c:v>
                </c:pt>
                <c:pt idx="1393">
                  <c:v>40735</c:v>
                </c:pt>
                <c:pt idx="1394">
                  <c:v>40732</c:v>
                </c:pt>
                <c:pt idx="1395">
                  <c:v>40731</c:v>
                </c:pt>
                <c:pt idx="1396">
                  <c:v>40730</c:v>
                </c:pt>
                <c:pt idx="1397">
                  <c:v>40729</c:v>
                </c:pt>
                <c:pt idx="1398">
                  <c:v>40725</c:v>
                </c:pt>
                <c:pt idx="1399">
                  <c:v>40724</c:v>
                </c:pt>
                <c:pt idx="1400">
                  <c:v>40723</c:v>
                </c:pt>
                <c:pt idx="1401">
                  <c:v>40722</c:v>
                </c:pt>
                <c:pt idx="1402">
                  <c:v>40721</c:v>
                </c:pt>
                <c:pt idx="1403">
                  <c:v>40718</c:v>
                </c:pt>
                <c:pt idx="1404">
                  <c:v>40717</c:v>
                </c:pt>
                <c:pt idx="1405">
                  <c:v>40716</c:v>
                </c:pt>
                <c:pt idx="1406">
                  <c:v>40715</c:v>
                </c:pt>
                <c:pt idx="1407">
                  <c:v>40714</c:v>
                </c:pt>
                <c:pt idx="1408">
                  <c:v>40711</c:v>
                </c:pt>
                <c:pt idx="1409">
                  <c:v>40710</c:v>
                </c:pt>
                <c:pt idx="1410">
                  <c:v>40709</c:v>
                </c:pt>
                <c:pt idx="1411">
                  <c:v>40708</c:v>
                </c:pt>
                <c:pt idx="1412">
                  <c:v>40707</c:v>
                </c:pt>
                <c:pt idx="1413">
                  <c:v>40704</c:v>
                </c:pt>
                <c:pt idx="1414">
                  <c:v>40703</c:v>
                </c:pt>
                <c:pt idx="1415">
                  <c:v>40702</c:v>
                </c:pt>
                <c:pt idx="1416">
                  <c:v>40701</c:v>
                </c:pt>
                <c:pt idx="1417">
                  <c:v>40700</c:v>
                </c:pt>
                <c:pt idx="1418">
                  <c:v>40697</c:v>
                </c:pt>
                <c:pt idx="1419">
                  <c:v>40696</c:v>
                </c:pt>
                <c:pt idx="1420">
                  <c:v>40695</c:v>
                </c:pt>
                <c:pt idx="1421">
                  <c:v>40694</c:v>
                </c:pt>
                <c:pt idx="1422">
                  <c:v>40690</c:v>
                </c:pt>
                <c:pt idx="1423">
                  <c:v>40689</c:v>
                </c:pt>
                <c:pt idx="1424">
                  <c:v>40688</c:v>
                </c:pt>
                <c:pt idx="1425">
                  <c:v>40687</c:v>
                </c:pt>
                <c:pt idx="1426">
                  <c:v>40686</c:v>
                </c:pt>
                <c:pt idx="1427">
                  <c:v>40683</c:v>
                </c:pt>
                <c:pt idx="1428">
                  <c:v>40682</c:v>
                </c:pt>
                <c:pt idx="1429">
                  <c:v>40681</c:v>
                </c:pt>
                <c:pt idx="1430">
                  <c:v>40680</c:v>
                </c:pt>
                <c:pt idx="1431">
                  <c:v>40679</c:v>
                </c:pt>
                <c:pt idx="1432">
                  <c:v>40676</c:v>
                </c:pt>
                <c:pt idx="1433">
                  <c:v>40675</c:v>
                </c:pt>
                <c:pt idx="1434">
                  <c:v>40674</c:v>
                </c:pt>
                <c:pt idx="1435">
                  <c:v>40673</c:v>
                </c:pt>
                <c:pt idx="1436">
                  <c:v>40672</c:v>
                </c:pt>
                <c:pt idx="1437">
                  <c:v>40669</c:v>
                </c:pt>
                <c:pt idx="1438">
                  <c:v>40668</c:v>
                </c:pt>
                <c:pt idx="1439">
                  <c:v>40667</c:v>
                </c:pt>
                <c:pt idx="1440">
                  <c:v>40666</c:v>
                </c:pt>
                <c:pt idx="1441">
                  <c:v>40665</c:v>
                </c:pt>
                <c:pt idx="1442">
                  <c:v>40662</c:v>
                </c:pt>
                <c:pt idx="1443">
                  <c:v>40661</c:v>
                </c:pt>
                <c:pt idx="1444">
                  <c:v>40660</c:v>
                </c:pt>
                <c:pt idx="1445">
                  <c:v>40659</c:v>
                </c:pt>
                <c:pt idx="1446">
                  <c:v>40658</c:v>
                </c:pt>
                <c:pt idx="1447">
                  <c:v>40654</c:v>
                </c:pt>
                <c:pt idx="1448">
                  <c:v>40653</c:v>
                </c:pt>
                <c:pt idx="1449">
                  <c:v>40652</c:v>
                </c:pt>
                <c:pt idx="1450">
                  <c:v>40651</c:v>
                </c:pt>
                <c:pt idx="1451">
                  <c:v>40648</c:v>
                </c:pt>
                <c:pt idx="1452">
                  <c:v>40647</c:v>
                </c:pt>
                <c:pt idx="1453">
                  <c:v>40646</c:v>
                </c:pt>
                <c:pt idx="1454">
                  <c:v>40645</c:v>
                </c:pt>
                <c:pt idx="1455">
                  <c:v>40641</c:v>
                </c:pt>
                <c:pt idx="1456">
                  <c:v>40640</c:v>
                </c:pt>
                <c:pt idx="1457">
                  <c:v>40639</c:v>
                </c:pt>
                <c:pt idx="1458">
                  <c:v>40638</c:v>
                </c:pt>
                <c:pt idx="1459">
                  <c:v>40637</c:v>
                </c:pt>
                <c:pt idx="1460">
                  <c:v>40634</c:v>
                </c:pt>
                <c:pt idx="1461">
                  <c:v>40633</c:v>
                </c:pt>
                <c:pt idx="1462">
                  <c:v>40632</c:v>
                </c:pt>
                <c:pt idx="1463">
                  <c:v>40631</c:v>
                </c:pt>
                <c:pt idx="1464">
                  <c:v>40630</c:v>
                </c:pt>
                <c:pt idx="1465">
                  <c:v>40627</c:v>
                </c:pt>
                <c:pt idx="1466">
                  <c:v>40626</c:v>
                </c:pt>
                <c:pt idx="1467">
                  <c:v>40625</c:v>
                </c:pt>
                <c:pt idx="1468">
                  <c:v>40623</c:v>
                </c:pt>
                <c:pt idx="1469">
                  <c:v>40620</c:v>
                </c:pt>
                <c:pt idx="1470">
                  <c:v>40619</c:v>
                </c:pt>
                <c:pt idx="1471">
                  <c:v>40618</c:v>
                </c:pt>
                <c:pt idx="1472">
                  <c:v>40617</c:v>
                </c:pt>
                <c:pt idx="1473">
                  <c:v>40616</c:v>
                </c:pt>
                <c:pt idx="1474">
                  <c:v>40613</c:v>
                </c:pt>
                <c:pt idx="1475">
                  <c:v>40612</c:v>
                </c:pt>
                <c:pt idx="1476">
                  <c:v>40611</c:v>
                </c:pt>
                <c:pt idx="1477">
                  <c:v>40610</c:v>
                </c:pt>
                <c:pt idx="1478">
                  <c:v>40609</c:v>
                </c:pt>
                <c:pt idx="1479">
                  <c:v>40606</c:v>
                </c:pt>
                <c:pt idx="1480">
                  <c:v>40605</c:v>
                </c:pt>
                <c:pt idx="1481">
                  <c:v>40604</c:v>
                </c:pt>
                <c:pt idx="1482">
                  <c:v>40603</c:v>
                </c:pt>
                <c:pt idx="1483">
                  <c:v>40602</c:v>
                </c:pt>
                <c:pt idx="1484">
                  <c:v>40599</c:v>
                </c:pt>
                <c:pt idx="1485">
                  <c:v>40598</c:v>
                </c:pt>
                <c:pt idx="1486">
                  <c:v>40597</c:v>
                </c:pt>
                <c:pt idx="1487">
                  <c:v>40596</c:v>
                </c:pt>
                <c:pt idx="1488">
                  <c:v>40592</c:v>
                </c:pt>
                <c:pt idx="1489">
                  <c:v>40591</c:v>
                </c:pt>
                <c:pt idx="1490">
                  <c:v>40590</c:v>
                </c:pt>
                <c:pt idx="1491">
                  <c:v>40589</c:v>
                </c:pt>
                <c:pt idx="1492">
                  <c:v>40588</c:v>
                </c:pt>
                <c:pt idx="1493">
                  <c:v>40585</c:v>
                </c:pt>
                <c:pt idx="1494">
                  <c:v>40584</c:v>
                </c:pt>
                <c:pt idx="1495">
                  <c:v>40583</c:v>
                </c:pt>
                <c:pt idx="1496">
                  <c:v>40582</c:v>
                </c:pt>
                <c:pt idx="1497">
                  <c:v>40581</c:v>
                </c:pt>
                <c:pt idx="1498">
                  <c:v>40578</c:v>
                </c:pt>
                <c:pt idx="1499">
                  <c:v>40577</c:v>
                </c:pt>
                <c:pt idx="1500">
                  <c:v>40576</c:v>
                </c:pt>
                <c:pt idx="1501">
                  <c:v>40575</c:v>
                </c:pt>
                <c:pt idx="1502">
                  <c:v>40574</c:v>
                </c:pt>
                <c:pt idx="1503">
                  <c:v>40571</c:v>
                </c:pt>
                <c:pt idx="1504">
                  <c:v>40570</c:v>
                </c:pt>
                <c:pt idx="1505">
                  <c:v>40569</c:v>
                </c:pt>
                <c:pt idx="1506">
                  <c:v>40568</c:v>
                </c:pt>
                <c:pt idx="1507">
                  <c:v>40567</c:v>
                </c:pt>
                <c:pt idx="1508">
                  <c:v>40564</c:v>
                </c:pt>
                <c:pt idx="1509">
                  <c:v>40563</c:v>
                </c:pt>
                <c:pt idx="1510">
                  <c:v>40562</c:v>
                </c:pt>
                <c:pt idx="1511">
                  <c:v>40561</c:v>
                </c:pt>
                <c:pt idx="1512">
                  <c:v>40557</c:v>
                </c:pt>
                <c:pt idx="1513">
                  <c:v>40556</c:v>
                </c:pt>
                <c:pt idx="1514">
                  <c:v>40555</c:v>
                </c:pt>
                <c:pt idx="1515">
                  <c:v>40554</c:v>
                </c:pt>
                <c:pt idx="1516">
                  <c:v>40553</c:v>
                </c:pt>
                <c:pt idx="1517">
                  <c:v>40550</c:v>
                </c:pt>
                <c:pt idx="1518">
                  <c:v>40549</c:v>
                </c:pt>
                <c:pt idx="1519">
                  <c:v>40548</c:v>
                </c:pt>
                <c:pt idx="1520">
                  <c:v>40547</c:v>
                </c:pt>
                <c:pt idx="1521">
                  <c:v>40546</c:v>
                </c:pt>
                <c:pt idx="1522">
                  <c:v>40543</c:v>
                </c:pt>
                <c:pt idx="1523">
                  <c:v>40542</c:v>
                </c:pt>
                <c:pt idx="1524">
                  <c:v>40541</c:v>
                </c:pt>
                <c:pt idx="1525">
                  <c:v>40540</c:v>
                </c:pt>
                <c:pt idx="1526">
                  <c:v>40539</c:v>
                </c:pt>
                <c:pt idx="1527">
                  <c:v>40535</c:v>
                </c:pt>
                <c:pt idx="1528">
                  <c:v>40534</c:v>
                </c:pt>
                <c:pt idx="1529">
                  <c:v>40533</c:v>
                </c:pt>
                <c:pt idx="1530">
                  <c:v>40532</c:v>
                </c:pt>
                <c:pt idx="1531">
                  <c:v>40529</c:v>
                </c:pt>
                <c:pt idx="1532">
                  <c:v>40528</c:v>
                </c:pt>
                <c:pt idx="1533">
                  <c:v>40527</c:v>
                </c:pt>
                <c:pt idx="1534">
                  <c:v>40526</c:v>
                </c:pt>
                <c:pt idx="1535">
                  <c:v>40525</c:v>
                </c:pt>
                <c:pt idx="1536">
                  <c:v>40522</c:v>
                </c:pt>
                <c:pt idx="1537">
                  <c:v>40521</c:v>
                </c:pt>
                <c:pt idx="1538">
                  <c:v>40520</c:v>
                </c:pt>
                <c:pt idx="1539">
                  <c:v>40519</c:v>
                </c:pt>
                <c:pt idx="1540">
                  <c:v>40518</c:v>
                </c:pt>
                <c:pt idx="1541">
                  <c:v>40515</c:v>
                </c:pt>
                <c:pt idx="1542">
                  <c:v>40514</c:v>
                </c:pt>
                <c:pt idx="1543">
                  <c:v>40513</c:v>
                </c:pt>
                <c:pt idx="1544">
                  <c:v>40512</c:v>
                </c:pt>
                <c:pt idx="1545">
                  <c:v>40511</c:v>
                </c:pt>
                <c:pt idx="1546">
                  <c:v>40508</c:v>
                </c:pt>
                <c:pt idx="1547">
                  <c:v>40506</c:v>
                </c:pt>
                <c:pt idx="1548">
                  <c:v>40505</c:v>
                </c:pt>
                <c:pt idx="1549">
                  <c:v>40504</c:v>
                </c:pt>
                <c:pt idx="1550">
                  <c:v>40501</c:v>
                </c:pt>
                <c:pt idx="1551">
                  <c:v>40500</c:v>
                </c:pt>
                <c:pt idx="1552">
                  <c:v>40499</c:v>
                </c:pt>
                <c:pt idx="1553">
                  <c:v>40498</c:v>
                </c:pt>
                <c:pt idx="1554">
                  <c:v>40497</c:v>
                </c:pt>
                <c:pt idx="1555">
                  <c:v>40494</c:v>
                </c:pt>
                <c:pt idx="1556">
                  <c:v>40493</c:v>
                </c:pt>
                <c:pt idx="1557">
                  <c:v>40492</c:v>
                </c:pt>
                <c:pt idx="1558">
                  <c:v>40491</c:v>
                </c:pt>
                <c:pt idx="1559">
                  <c:v>40490</c:v>
                </c:pt>
                <c:pt idx="1560">
                  <c:v>40487</c:v>
                </c:pt>
                <c:pt idx="1561">
                  <c:v>40486</c:v>
                </c:pt>
                <c:pt idx="1562">
                  <c:v>40485</c:v>
                </c:pt>
                <c:pt idx="1563">
                  <c:v>40484</c:v>
                </c:pt>
                <c:pt idx="1564">
                  <c:v>40483</c:v>
                </c:pt>
                <c:pt idx="1565">
                  <c:v>40480</c:v>
                </c:pt>
                <c:pt idx="1566">
                  <c:v>40479</c:v>
                </c:pt>
                <c:pt idx="1567">
                  <c:v>40478</c:v>
                </c:pt>
                <c:pt idx="1568">
                  <c:v>40477</c:v>
                </c:pt>
                <c:pt idx="1569">
                  <c:v>40476</c:v>
                </c:pt>
                <c:pt idx="1570">
                  <c:v>40473</c:v>
                </c:pt>
                <c:pt idx="1571">
                  <c:v>40472</c:v>
                </c:pt>
                <c:pt idx="1572">
                  <c:v>40471</c:v>
                </c:pt>
                <c:pt idx="1573">
                  <c:v>40470</c:v>
                </c:pt>
                <c:pt idx="1574">
                  <c:v>40469</c:v>
                </c:pt>
                <c:pt idx="1575">
                  <c:v>40466</c:v>
                </c:pt>
                <c:pt idx="1576">
                  <c:v>40465</c:v>
                </c:pt>
                <c:pt idx="1577">
                  <c:v>40464</c:v>
                </c:pt>
                <c:pt idx="1578">
                  <c:v>40463</c:v>
                </c:pt>
                <c:pt idx="1579">
                  <c:v>40462</c:v>
                </c:pt>
                <c:pt idx="1580">
                  <c:v>40459</c:v>
                </c:pt>
                <c:pt idx="1581">
                  <c:v>40458</c:v>
                </c:pt>
                <c:pt idx="1582">
                  <c:v>40457</c:v>
                </c:pt>
                <c:pt idx="1583">
                  <c:v>40456</c:v>
                </c:pt>
                <c:pt idx="1584">
                  <c:v>40455</c:v>
                </c:pt>
                <c:pt idx="1585">
                  <c:v>40452</c:v>
                </c:pt>
                <c:pt idx="1586">
                  <c:v>40451</c:v>
                </c:pt>
                <c:pt idx="1587">
                  <c:v>40450</c:v>
                </c:pt>
                <c:pt idx="1588">
                  <c:v>40448</c:v>
                </c:pt>
                <c:pt idx="1589">
                  <c:v>40445</c:v>
                </c:pt>
                <c:pt idx="1590">
                  <c:v>40444</c:v>
                </c:pt>
                <c:pt idx="1591">
                  <c:v>40443</c:v>
                </c:pt>
                <c:pt idx="1592">
                  <c:v>40442</c:v>
                </c:pt>
                <c:pt idx="1593">
                  <c:v>40441</c:v>
                </c:pt>
                <c:pt idx="1594">
                  <c:v>40438</c:v>
                </c:pt>
                <c:pt idx="1595">
                  <c:v>40437</c:v>
                </c:pt>
                <c:pt idx="1596">
                  <c:v>40436</c:v>
                </c:pt>
                <c:pt idx="1597">
                  <c:v>40435</c:v>
                </c:pt>
                <c:pt idx="1598">
                  <c:v>40434</c:v>
                </c:pt>
                <c:pt idx="1599">
                  <c:v>40431</c:v>
                </c:pt>
                <c:pt idx="1600">
                  <c:v>40430</c:v>
                </c:pt>
                <c:pt idx="1601">
                  <c:v>40428</c:v>
                </c:pt>
                <c:pt idx="1602">
                  <c:v>40424</c:v>
                </c:pt>
                <c:pt idx="1603">
                  <c:v>40423</c:v>
                </c:pt>
                <c:pt idx="1604">
                  <c:v>40422</c:v>
                </c:pt>
                <c:pt idx="1605">
                  <c:v>40421</c:v>
                </c:pt>
                <c:pt idx="1606">
                  <c:v>40420</c:v>
                </c:pt>
                <c:pt idx="1607">
                  <c:v>40417</c:v>
                </c:pt>
                <c:pt idx="1608">
                  <c:v>40416</c:v>
                </c:pt>
                <c:pt idx="1609">
                  <c:v>40415</c:v>
                </c:pt>
                <c:pt idx="1610">
                  <c:v>40414</c:v>
                </c:pt>
                <c:pt idx="1611">
                  <c:v>40413</c:v>
                </c:pt>
                <c:pt idx="1612">
                  <c:v>40410</c:v>
                </c:pt>
                <c:pt idx="1613">
                  <c:v>40409</c:v>
                </c:pt>
                <c:pt idx="1614">
                  <c:v>40408</c:v>
                </c:pt>
                <c:pt idx="1615">
                  <c:v>40407</c:v>
                </c:pt>
                <c:pt idx="1616">
                  <c:v>40406</c:v>
                </c:pt>
                <c:pt idx="1617">
                  <c:v>40403</c:v>
                </c:pt>
                <c:pt idx="1618">
                  <c:v>40402</c:v>
                </c:pt>
                <c:pt idx="1619">
                  <c:v>40401</c:v>
                </c:pt>
                <c:pt idx="1620">
                  <c:v>40400</c:v>
                </c:pt>
                <c:pt idx="1621">
                  <c:v>40399</c:v>
                </c:pt>
                <c:pt idx="1622">
                  <c:v>40396</c:v>
                </c:pt>
                <c:pt idx="1623">
                  <c:v>40395</c:v>
                </c:pt>
                <c:pt idx="1624">
                  <c:v>40394</c:v>
                </c:pt>
                <c:pt idx="1625">
                  <c:v>40393</c:v>
                </c:pt>
                <c:pt idx="1626">
                  <c:v>40392</c:v>
                </c:pt>
                <c:pt idx="1627">
                  <c:v>40389</c:v>
                </c:pt>
                <c:pt idx="1628">
                  <c:v>40388</c:v>
                </c:pt>
                <c:pt idx="1629">
                  <c:v>40387</c:v>
                </c:pt>
                <c:pt idx="1630">
                  <c:v>40386</c:v>
                </c:pt>
                <c:pt idx="1631">
                  <c:v>40385</c:v>
                </c:pt>
                <c:pt idx="1632">
                  <c:v>40382</c:v>
                </c:pt>
                <c:pt idx="1633">
                  <c:v>40381</c:v>
                </c:pt>
                <c:pt idx="1634">
                  <c:v>40380</c:v>
                </c:pt>
                <c:pt idx="1635">
                  <c:v>40379</c:v>
                </c:pt>
                <c:pt idx="1636">
                  <c:v>40378</c:v>
                </c:pt>
                <c:pt idx="1637">
                  <c:v>40375</c:v>
                </c:pt>
                <c:pt idx="1638">
                  <c:v>40374</c:v>
                </c:pt>
                <c:pt idx="1639">
                  <c:v>40373</c:v>
                </c:pt>
                <c:pt idx="1640">
                  <c:v>40372</c:v>
                </c:pt>
                <c:pt idx="1641">
                  <c:v>40371</c:v>
                </c:pt>
                <c:pt idx="1642">
                  <c:v>40368</c:v>
                </c:pt>
                <c:pt idx="1643">
                  <c:v>40367</c:v>
                </c:pt>
                <c:pt idx="1644">
                  <c:v>40366</c:v>
                </c:pt>
                <c:pt idx="1645">
                  <c:v>40365</c:v>
                </c:pt>
                <c:pt idx="1646">
                  <c:v>40361</c:v>
                </c:pt>
                <c:pt idx="1647">
                  <c:v>40360</c:v>
                </c:pt>
                <c:pt idx="1648">
                  <c:v>40359</c:v>
                </c:pt>
                <c:pt idx="1649">
                  <c:v>40358</c:v>
                </c:pt>
                <c:pt idx="1650">
                  <c:v>40357</c:v>
                </c:pt>
                <c:pt idx="1651">
                  <c:v>40354</c:v>
                </c:pt>
                <c:pt idx="1652">
                  <c:v>40353</c:v>
                </c:pt>
                <c:pt idx="1653">
                  <c:v>40352</c:v>
                </c:pt>
                <c:pt idx="1654">
                  <c:v>40351</c:v>
                </c:pt>
                <c:pt idx="1655">
                  <c:v>40350</c:v>
                </c:pt>
                <c:pt idx="1656">
                  <c:v>40347</c:v>
                </c:pt>
                <c:pt idx="1657">
                  <c:v>40346</c:v>
                </c:pt>
                <c:pt idx="1658">
                  <c:v>40345</c:v>
                </c:pt>
                <c:pt idx="1659">
                  <c:v>40344</c:v>
                </c:pt>
                <c:pt idx="1660">
                  <c:v>40343</c:v>
                </c:pt>
                <c:pt idx="1661">
                  <c:v>40340</c:v>
                </c:pt>
                <c:pt idx="1662">
                  <c:v>40339</c:v>
                </c:pt>
                <c:pt idx="1663">
                  <c:v>40338</c:v>
                </c:pt>
                <c:pt idx="1664">
                  <c:v>40337</c:v>
                </c:pt>
                <c:pt idx="1665">
                  <c:v>40336</c:v>
                </c:pt>
                <c:pt idx="1666">
                  <c:v>40333</c:v>
                </c:pt>
                <c:pt idx="1667">
                  <c:v>40332</c:v>
                </c:pt>
                <c:pt idx="1668">
                  <c:v>40331</c:v>
                </c:pt>
                <c:pt idx="1669">
                  <c:v>40330</c:v>
                </c:pt>
                <c:pt idx="1670">
                  <c:v>40326</c:v>
                </c:pt>
                <c:pt idx="1671">
                  <c:v>40325</c:v>
                </c:pt>
                <c:pt idx="1672">
                  <c:v>40324</c:v>
                </c:pt>
                <c:pt idx="1673">
                  <c:v>40323</c:v>
                </c:pt>
                <c:pt idx="1674">
                  <c:v>40322</c:v>
                </c:pt>
                <c:pt idx="1675">
                  <c:v>40319</c:v>
                </c:pt>
                <c:pt idx="1676">
                  <c:v>40318</c:v>
                </c:pt>
                <c:pt idx="1677">
                  <c:v>40317</c:v>
                </c:pt>
                <c:pt idx="1678">
                  <c:v>40316</c:v>
                </c:pt>
                <c:pt idx="1679">
                  <c:v>40315</c:v>
                </c:pt>
                <c:pt idx="1680">
                  <c:v>40312</c:v>
                </c:pt>
                <c:pt idx="1681">
                  <c:v>40311</c:v>
                </c:pt>
                <c:pt idx="1682">
                  <c:v>40310</c:v>
                </c:pt>
                <c:pt idx="1683">
                  <c:v>40309</c:v>
                </c:pt>
                <c:pt idx="1684">
                  <c:v>40308</c:v>
                </c:pt>
                <c:pt idx="1685">
                  <c:v>40305</c:v>
                </c:pt>
                <c:pt idx="1686">
                  <c:v>40304</c:v>
                </c:pt>
                <c:pt idx="1687">
                  <c:v>40303</c:v>
                </c:pt>
                <c:pt idx="1688">
                  <c:v>40302</c:v>
                </c:pt>
                <c:pt idx="1689">
                  <c:v>40301</c:v>
                </c:pt>
                <c:pt idx="1690">
                  <c:v>40298</c:v>
                </c:pt>
                <c:pt idx="1691">
                  <c:v>40297</c:v>
                </c:pt>
                <c:pt idx="1692">
                  <c:v>40296</c:v>
                </c:pt>
                <c:pt idx="1693">
                  <c:v>40295</c:v>
                </c:pt>
                <c:pt idx="1694">
                  <c:v>40294</c:v>
                </c:pt>
                <c:pt idx="1695">
                  <c:v>40291</c:v>
                </c:pt>
                <c:pt idx="1696">
                  <c:v>40290</c:v>
                </c:pt>
                <c:pt idx="1697">
                  <c:v>40289</c:v>
                </c:pt>
                <c:pt idx="1698">
                  <c:v>40288</c:v>
                </c:pt>
                <c:pt idx="1699">
                  <c:v>40287</c:v>
                </c:pt>
                <c:pt idx="1700">
                  <c:v>40284</c:v>
                </c:pt>
                <c:pt idx="1701">
                  <c:v>40283</c:v>
                </c:pt>
                <c:pt idx="1702">
                  <c:v>40282</c:v>
                </c:pt>
                <c:pt idx="1703">
                  <c:v>40281</c:v>
                </c:pt>
                <c:pt idx="1704">
                  <c:v>40280</c:v>
                </c:pt>
                <c:pt idx="1705">
                  <c:v>40277</c:v>
                </c:pt>
                <c:pt idx="1706">
                  <c:v>40276</c:v>
                </c:pt>
                <c:pt idx="1707">
                  <c:v>40275</c:v>
                </c:pt>
                <c:pt idx="1708">
                  <c:v>40274</c:v>
                </c:pt>
                <c:pt idx="1709">
                  <c:v>40273</c:v>
                </c:pt>
                <c:pt idx="1710">
                  <c:v>40269</c:v>
                </c:pt>
                <c:pt idx="1711">
                  <c:v>40268</c:v>
                </c:pt>
                <c:pt idx="1712">
                  <c:v>40267</c:v>
                </c:pt>
                <c:pt idx="1713">
                  <c:v>40266</c:v>
                </c:pt>
                <c:pt idx="1714">
                  <c:v>40263</c:v>
                </c:pt>
                <c:pt idx="1715">
                  <c:v>40262</c:v>
                </c:pt>
                <c:pt idx="1716">
                  <c:v>40261</c:v>
                </c:pt>
                <c:pt idx="1717">
                  <c:v>40260</c:v>
                </c:pt>
                <c:pt idx="1718">
                  <c:v>40259</c:v>
                </c:pt>
                <c:pt idx="1719">
                  <c:v>40256</c:v>
                </c:pt>
                <c:pt idx="1720">
                  <c:v>40255</c:v>
                </c:pt>
                <c:pt idx="1721">
                  <c:v>40254</c:v>
                </c:pt>
                <c:pt idx="1722">
                  <c:v>40253</c:v>
                </c:pt>
                <c:pt idx="1723">
                  <c:v>40252</c:v>
                </c:pt>
                <c:pt idx="1724">
                  <c:v>40249</c:v>
                </c:pt>
                <c:pt idx="1725">
                  <c:v>40248</c:v>
                </c:pt>
                <c:pt idx="1726">
                  <c:v>40247</c:v>
                </c:pt>
                <c:pt idx="1727">
                  <c:v>40246</c:v>
                </c:pt>
                <c:pt idx="1728">
                  <c:v>40245</c:v>
                </c:pt>
                <c:pt idx="1729">
                  <c:v>40242</c:v>
                </c:pt>
                <c:pt idx="1730">
                  <c:v>40241</c:v>
                </c:pt>
                <c:pt idx="1731">
                  <c:v>40240</c:v>
                </c:pt>
                <c:pt idx="1732">
                  <c:v>40239</c:v>
                </c:pt>
                <c:pt idx="1733">
                  <c:v>40238</c:v>
                </c:pt>
                <c:pt idx="1734">
                  <c:v>40235</c:v>
                </c:pt>
                <c:pt idx="1735">
                  <c:v>40234</c:v>
                </c:pt>
                <c:pt idx="1736">
                  <c:v>40233</c:v>
                </c:pt>
                <c:pt idx="1737">
                  <c:v>40231</c:v>
                </c:pt>
                <c:pt idx="1738">
                  <c:v>40228</c:v>
                </c:pt>
                <c:pt idx="1739">
                  <c:v>40227</c:v>
                </c:pt>
                <c:pt idx="1740">
                  <c:v>40226</c:v>
                </c:pt>
                <c:pt idx="1741">
                  <c:v>40225</c:v>
                </c:pt>
                <c:pt idx="1742">
                  <c:v>40221</c:v>
                </c:pt>
                <c:pt idx="1743">
                  <c:v>40220</c:v>
                </c:pt>
                <c:pt idx="1744">
                  <c:v>40219</c:v>
                </c:pt>
                <c:pt idx="1745">
                  <c:v>40218</c:v>
                </c:pt>
                <c:pt idx="1746">
                  <c:v>40217</c:v>
                </c:pt>
                <c:pt idx="1747">
                  <c:v>40214</c:v>
                </c:pt>
                <c:pt idx="1748">
                  <c:v>40213</c:v>
                </c:pt>
                <c:pt idx="1749">
                  <c:v>40212</c:v>
                </c:pt>
                <c:pt idx="1750">
                  <c:v>40211</c:v>
                </c:pt>
                <c:pt idx="1751">
                  <c:v>40210</c:v>
                </c:pt>
                <c:pt idx="1752">
                  <c:v>40207</c:v>
                </c:pt>
                <c:pt idx="1753">
                  <c:v>40206</c:v>
                </c:pt>
                <c:pt idx="1754">
                  <c:v>40205</c:v>
                </c:pt>
                <c:pt idx="1755">
                  <c:v>40204</c:v>
                </c:pt>
                <c:pt idx="1756">
                  <c:v>40203</c:v>
                </c:pt>
                <c:pt idx="1757">
                  <c:v>40200</c:v>
                </c:pt>
                <c:pt idx="1758">
                  <c:v>40199</c:v>
                </c:pt>
                <c:pt idx="1759">
                  <c:v>40198</c:v>
                </c:pt>
                <c:pt idx="1760">
                  <c:v>40197</c:v>
                </c:pt>
                <c:pt idx="1761">
                  <c:v>40193</c:v>
                </c:pt>
                <c:pt idx="1762">
                  <c:v>40192</c:v>
                </c:pt>
                <c:pt idx="1763">
                  <c:v>40191</c:v>
                </c:pt>
                <c:pt idx="1764">
                  <c:v>40190</c:v>
                </c:pt>
                <c:pt idx="1765">
                  <c:v>40189</c:v>
                </c:pt>
                <c:pt idx="1766">
                  <c:v>40186</c:v>
                </c:pt>
                <c:pt idx="1767">
                  <c:v>40185</c:v>
                </c:pt>
                <c:pt idx="1768">
                  <c:v>40184</c:v>
                </c:pt>
                <c:pt idx="1769">
                  <c:v>40182</c:v>
                </c:pt>
                <c:pt idx="1770">
                  <c:v>40178</c:v>
                </c:pt>
                <c:pt idx="1771">
                  <c:v>40177</c:v>
                </c:pt>
                <c:pt idx="1772">
                  <c:v>40176</c:v>
                </c:pt>
                <c:pt idx="1773">
                  <c:v>40175</c:v>
                </c:pt>
                <c:pt idx="1774">
                  <c:v>40171</c:v>
                </c:pt>
                <c:pt idx="1775">
                  <c:v>40170</c:v>
                </c:pt>
                <c:pt idx="1776">
                  <c:v>40169</c:v>
                </c:pt>
                <c:pt idx="1777">
                  <c:v>40168</c:v>
                </c:pt>
                <c:pt idx="1778">
                  <c:v>40165</c:v>
                </c:pt>
                <c:pt idx="1779">
                  <c:v>40164</c:v>
                </c:pt>
                <c:pt idx="1780">
                  <c:v>40163</c:v>
                </c:pt>
                <c:pt idx="1781">
                  <c:v>40162</c:v>
                </c:pt>
                <c:pt idx="1782">
                  <c:v>40161</c:v>
                </c:pt>
                <c:pt idx="1783">
                  <c:v>40158</c:v>
                </c:pt>
                <c:pt idx="1784">
                  <c:v>40157</c:v>
                </c:pt>
                <c:pt idx="1785">
                  <c:v>40156</c:v>
                </c:pt>
                <c:pt idx="1786">
                  <c:v>40155</c:v>
                </c:pt>
                <c:pt idx="1787">
                  <c:v>40154</c:v>
                </c:pt>
                <c:pt idx="1788">
                  <c:v>40151</c:v>
                </c:pt>
                <c:pt idx="1789">
                  <c:v>40150</c:v>
                </c:pt>
                <c:pt idx="1790">
                  <c:v>40149</c:v>
                </c:pt>
                <c:pt idx="1791">
                  <c:v>40148</c:v>
                </c:pt>
                <c:pt idx="1792">
                  <c:v>40147</c:v>
                </c:pt>
                <c:pt idx="1793">
                  <c:v>40144</c:v>
                </c:pt>
                <c:pt idx="1794">
                  <c:v>40142</c:v>
                </c:pt>
                <c:pt idx="1795">
                  <c:v>40141</c:v>
                </c:pt>
                <c:pt idx="1796">
                  <c:v>40140</c:v>
                </c:pt>
                <c:pt idx="1797">
                  <c:v>40137</c:v>
                </c:pt>
                <c:pt idx="1798">
                  <c:v>40136</c:v>
                </c:pt>
                <c:pt idx="1799">
                  <c:v>40135</c:v>
                </c:pt>
                <c:pt idx="1800">
                  <c:v>40134</c:v>
                </c:pt>
                <c:pt idx="1801">
                  <c:v>40133</c:v>
                </c:pt>
                <c:pt idx="1802">
                  <c:v>40130</c:v>
                </c:pt>
                <c:pt idx="1803">
                  <c:v>40129</c:v>
                </c:pt>
                <c:pt idx="1804">
                  <c:v>40128</c:v>
                </c:pt>
                <c:pt idx="1805">
                  <c:v>40127</c:v>
                </c:pt>
                <c:pt idx="1806">
                  <c:v>40126</c:v>
                </c:pt>
                <c:pt idx="1807">
                  <c:v>40123</c:v>
                </c:pt>
                <c:pt idx="1808">
                  <c:v>40122</c:v>
                </c:pt>
                <c:pt idx="1809">
                  <c:v>40121</c:v>
                </c:pt>
                <c:pt idx="1810">
                  <c:v>40120</c:v>
                </c:pt>
                <c:pt idx="1811">
                  <c:v>40119</c:v>
                </c:pt>
                <c:pt idx="1812">
                  <c:v>40116</c:v>
                </c:pt>
                <c:pt idx="1813">
                  <c:v>40115</c:v>
                </c:pt>
                <c:pt idx="1814">
                  <c:v>40114</c:v>
                </c:pt>
                <c:pt idx="1815">
                  <c:v>40113</c:v>
                </c:pt>
                <c:pt idx="1816">
                  <c:v>40112</c:v>
                </c:pt>
                <c:pt idx="1817">
                  <c:v>40108</c:v>
                </c:pt>
                <c:pt idx="1818">
                  <c:v>40107</c:v>
                </c:pt>
                <c:pt idx="1819">
                  <c:v>40106</c:v>
                </c:pt>
                <c:pt idx="1820">
                  <c:v>40105</c:v>
                </c:pt>
                <c:pt idx="1821">
                  <c:v>40102</c:v>
                </c:pt>
                <c:pt idx="1822">
                  <c:v>40101</c:v>
                </c:pt>
                <c:pt idx="1823">
                  <c:v>40100</c:v>
                </c:pt>
                <c:pt idx="1824">
                  <c:v>40099</c:v>
                </c:pt>
                <c:pt idx="1825">
                  <c:v>40098</c:v>
                </c:pt>
                <c:pt idx="1826">
                  <c:v>40095</c:v>
                </c:pt>
                <c:pt idx="1827">
                  <c:v>40094</c:v>
                </c:pt>
                <c:pt idx="1828">
                  <c:v>40093</c:v>
                </c:pt>
                <c:pt idx="1829">
                  <c:v>40092</c:v>
                </c:pt>
                <c:pt idx="1830">
                  <c:v>40091</c:v>
                </c:pt>
                <c:pt idx="1831">
                  <c:v>40088</c:v>
                </c:pt>
                <c:pt idx="1832">
                  <c:v>40087</c:v>
                </c:pt>
                <c:pt idx="1833">
                  <c:v>40086</c:v>
                </c:pt>
                <c:pt idx="1834">
                  <c:v>40085</c:v>
                </c:pt>
                <c:pt idx="1835">
                  <c:v>40084</c:v>
                </c:pt>
                <c:pt idx="1836">
                  <c:v>40081</c:v>
                </c:pt>
                <c:pt idx="1837">
                  <c:v>40080</c:v>
                </c:pt>
                <c:pt idx="1838">
                  <c:v>40079</c:v>
                </c:pt>
                <c:pt idx="1839">
                  <c:v>40078</c:v>
                </c:pt>
                <c:pt idx="1840">
                  <c:v>40077</c:v>
                </c:pt>
                <c:pt idx="1841">
                  <c:v>40074</c:v>
                </c:pt>
                <c:pt idx="1842">
                  <c:v>40073</c:v>
                </c:pt>
                <c:pt idx="1843">
                  <c:v>40072</c:v>
                </c:pt>
                <c:pt idx="1844">
                  <c:v>40071</c:v>
                </c:pt>
                <c:pt idx="1845">
                  <c:v>40070</c:v>
                </c:pt>
                <c:pt idx="1846">
                  <c:v>40067</c:v>
                </c:pt>
                <c:pt idx="1847">
                  <c:v>40066</c:v>
                </c:pt>
                <c:pt idx="1848">
                  <c:v>40065</c:v>
                </c:pt>
                <c:pt idx="1849">
                  <c:v>40064</c:v>
                </c:pt>
                <c:pt idx="1850">
                  <c:v>40060</c:v>
                </c:pt>
                <c:pt idx="1851">
                  <c:v>40059</c:v>
                </c:pt>
                <c:pt idx="1852">
                  <c:v>40058</c:v>
                </c:pt>
                <c:pt idx="1853">
                  <c:v>40057</c:v>
                </c:pt>
                <c:pt idx="1854">
                  <c:v>40056</c:v>
                </c:pt>
                <c:pt idx="1855">
                  <c:v>40053</c:v>
                </c:pt>
                <c:pt idx="1856">
                  <c:v>40052</c:v>
                </c:pt>
                <c:pt idx="1857">
                  <c:v>40051</c:v>
                </c:pt>
                <c:pt idx="1858">
                  <c:v>40050</c:v>
                </c:pt>
                <c:pt idx="1859">
                  <c:v>40049</c:v>
                </c:pt>
                <c:pt idx="1860">
                  <c:v>40046</c:v>
                </c:pt>
                <c:pt idx="1861">
                  <c:v>40045</c:v>
                </c:pt>
                <c:pt idx="1862">
                  <c:v>40044</c:v>
                </c:pt>
                <c:pt idx="1863">
                  <c:v>40043</c:v>
                </c:pt>
                <c:pt idx="1864">
                  <c:v>40042</c:v>
                </c:pt>
                <c:pt idx="1865">
                  <c:v>40039</c:v>
                </c:pt>
                <c:pt idx="1866">
                  <c:v>40038</c:v>
                </c:pt>
                <c:pt idx="1867">
                  <c:v>40037</c:v>
                </c:pt>
                <c:pt idx="1868">
                  <c:v>40036</c:v>
                </c:pt>
                <c:pt idx="1869">
                  <c:v>40035</c:v>
                </c:pt>
                <c:pt idx="1870">
                  <c:v>40032</c:v>
                </c:pt>
                <c:pt idx="1871">
                  <c:v>40031</c:v>
                </c:pt>
                <c:pt idx="1872">
                  <c:v>40030</c:v>
                </c:pt>
                <c:pt idx="1873">
                  <c:v>40029</c:v>
                </c:pt>
                <c:pt idx="1874">
                  <c:v>40028</c:v>
                </c:pt>
                <c:pt idx="1875">
                  <c:v>40025</c:v>
                </c:pt>
                <c:pt idx="1876">
                  <c:v>40024</c:v>
                </c:pt>
                <c:pt idx="1877">
                  <c:v>40023</c:v>
                </c:pt>
                <c:pt idx="1878">
                  <c:v>40022</c:v>
                </c:pt>
                <c:pt idx="1879">
                  <c:v>40021</c:v>
                </c:pt>
                <c:pt idx="1880">
                  <c:v>40018</c:v>
                </c:pt>
                <c:pt idx="1881">
                  <c:v>40017</c:v>
                </c:pt>
                <c:pt idx="1882">
                  <c:v>40016</c:v>
                </c:pt>
                <c:pt idx="1883">
                  <c:v>40015</c:v>
                </c:pt>
                <c:pt idx="1884">
                  <c:v>40014</c:v>
                </c:pt>
                <c:pt idx="1885">
                  <c:v>40011</c:v>
                </c:pt>
                <c:pt idx="1886">
                  <c:v>40010</c:v>
                </c:pt>
                <c:pt idx="1887">
                  <c:v>40009</c:v>
                </c:pt>
                <c:pt idx="1888">
                  <c:v>40008</c:v>
                </c:pt>
                <c:pt idx="1889">
                  <c:v>40007</c:v>
                </c:pt>
                <c:pt idx="1890">
                  <c:v>40004</c:v>
                </c:pt>
                <c:pt idx="1891">
                  <c:v>40003</c:v>
                </c:pt>
                <c:pt idx="1892">
                  <c:v>40002</c:v>
                </c:pt>
                <c:pt idx="1893">
                  <c:v>40001</c:v>
                </c:pt>
                <c:pt idx="1894">
                  <c:v>40000</c:v>
                </c:pt>
                <c:pt idx="1895">
                  <c:v>39996</c:v>
                </c:pt>
                <c:pt idx="1896">
                  <c:v>39995</c:v>
                </c:pt>
                <c:pt idx="1897">
                  <c:v>39994</c:v>
                </c:pt>
                <c:pt idx="1898">
                  <c:v>39993</c:v>
                </c:pt>
                <c:pt idx="1899">
                  <c:v>39990</c:v>
                </c:pt>
                <c:pt idx="1900">
                  <c:v>39989</c:v>
                </c:pt>
                <c:pt idx="1901">
                  <c:v>39988</c:v>
                </c:pt>
                <c:pt idx="1902">
                  <c:v>39987</c:v>
                </c:pt>
                <c:pt idx="1903">
                  <c:v>39986</c:v>
                </c:pt>
                <c:pt idx="1904">
                  <c:v>39983</c:v>
                </c:pt>
                <c:pt idx="1905">
                  <c:v>39982</c:v>
                </c:pt>
                <c:pt idx="1906">
                  <c:v>39981</c:v>
                </c:pt>
                <c:pt idx="1907">
                  <c:v>39980</c:v>
                </c:pt>
                <c:pt idx="1908">
                  <c:v>39979</c:v>
                </c:pt>
                <c:pt idx="1909">
                  <c:v>39976</c:v>
                </c:pt>
                <c:pt idx="1910">
                  <c:v>39975</c:v>
                </c:pt>
                <c:pt idx="1911">
                  <c:v>39974</c:v>
                </c:pt>
                <c:pt idx="1912">
                  <c:v>39973</c:v>
                </c:pt>
                <c:pt idx="1913">
                  <c:v>39972</c:v>
                </c:pt>
                <c:pt idx="1914">
                  <c:v>39969</c:v>
                </c:pt>
                <c:pt idx="1915">
                  <c:v>39968</c:v>
                </c:pt>
                <c:pt idx="1916">
                  <c:v>39967</c:v>
                </c:pt>
                <c:pt idx="1917">
                  <c:v>39966</c:v>
                </c:pt>
                <c:pt idx="1918">
                  <c:v>39965</c:v>
                </c:pt>
                <c:pt idx="1919">
                  <c:v>39962</c:v>
                </c:pt>
                <c:pt idx="1920">
                  <c:v>39961</c:v>
                </c:pt>
                <c:pt idx="1921">
                  <c:v>39960</c:v>
                </c:pt>
                <c:pt idx="1922">
                  <c:v>39959</c:v>
                </c:pt>
                <c:pt idx="1923">
                  <c:v>39955</c:v>
                </c:pt>
                <c:pt idx="1924">
                  <c:v>39954</c:v>
                </c:pt>
                <c:pt idx="1925">
                  <c:v>39953</c:v>
                </c:pt>
                <c:pt idx="1926">
                  <c:v>39952</c:v>
                </c:pt>
                <c:pt idx="1927">
                  <c:v>39951</c:v>
                </c:pt>
                <c:pt idx="1928">
                  <c:v>39948</c:v>
                </c:pt>
                <c:pt idx="1929">
                  <c:v>39947</c:v>
                </c:pt>
                <c:pt idx="1930">
                  <c:v>39946</c:v>
                </c:pt>
                <c:pt idx="1931">
                  <c:v>39945</c:v>
                </c:pt>
                <c:pt idx="1932">
                  <c:v>39944</c:v>
                </c:pt>
                <c:pt idx="1933">
                  <c:v>39941</c:v>
                </c:pt>
                <c:pt idx="1934">
                  <c:v>39940</c:v>
                </c:pt>
                <c:pt idx="1935">
                  <c:v>39939</c:v>
                </c:pt>
                <c:pt idx="1936">
                  <c:v>39938</c:v>
                </c:pt>
                <c:pt idx="1937">
                  <c:v>39937</c:v>
                </c:pt>
                <c:pt idx="1938">
                  <c:v>39934</c:v>
                </c:pt>
                <c:pt idx="1939">
                  <c:v>39933</c:v>
                </c:pt>
                <c:pt idx="1940">
                  <c:v>39932</c:v>
                </c:pt>
                <c:pt idx="1941">
                  <c:v>39931</c:v>
                </c:pt>
                <c:pt idx="1942">
                  <c:v>39930</c:v>
                </c:pt>
                <c:pt idx="1943">
                  <c:v>39927</c:v>
                </c:pt>
                <c:pt idx="1944">
                  <c:v>39926</c:v>
                </c:pt>
                <c:pt idx="1945">
                  <c:v>39925</c:v>
                </c:pt>
                <c:pt idx="1946">
                  <c:v>39924</c:v>
                </c:pt>
                <c:pt idx="1947">
                  <c:v>39923</c:v>
                </c:pt>
                <c:pt idx="1948">
                  <c:v>39920</c:v>
                </c:pt>
                <c:pt idx="1949">
                  <c:v>39919</c:v>
                </c:pt>
                <c:pt idx="1950">
                  <c:v>39918</c:v>
                </c:pt>
                <c:pt idx="1951">
                  <c:v>39917</c:v>
                </c:pt>
                <c:pt idx="1952">
                  <c:v>39916</c:v>
                </c:pt>
                <c:pt idx="1953">
                  <c:v>39912</c:v>
                </c:pt>
                <c:pt idx="1954">
                  <c:v>39911</c:v>
                </c:pt>
                <c:pt idx="1955">
                  <c:v>39910</c:v>
                </c:pt>
                <c:pt idx="1956">
                  <c:v>39909</c:v>
                </c:pt>
                <c:pt idx="1957">
                  <c:v>39906</c:v>
                </c:pt>
                <c:pt idx="1958">
                  <c:v>39905</c:v>
                </c:pt>
                <c:pt idx="1959">
                  <c:v>39904</c:v>
                </c:pt>
                <c:pt idx="1960">
                  <c:v>39903</c:v>
                </c:pt>
                <c:pt idx="1961">
                  <c:v>39902</c:v>
                </c:pt>
                <c:pt idx="1962">
                  <c:v>39899</c:v>
                </c:pt>
                <c:pt idx="1963">
                  <c:v>39898</c:v>
                </c:pt>
                <c:pt idx="1964">
                  <c:v>39897</c:v>
                </c:pt>
                <c:pt idx="1965">
                  <c:v>39896</c:v>
                </c:pt>
                <c:pt idx="1966">
                  <c:v>39895</c:v>
                </c:pt>
                <c:pt idx="1967">
                  <c:v>39892</c:v>
                </c:pt>
                <c:pt idx="1968">
                  <c:v>39891</c:v>
                </c:pt>
                <c:pt idx="1969">
                  <c:v>39890</c:v>
                </c:pt>
                <c:pt idx="1970">
                  <c:v>39889</c:v>
                </c:pt>
                <c:pt idx="1971">
                  <c:v>39888</c:v>
                </c:pt>
                <c:pt idx="1972">
                  <c:v>39885</c:v>
                </c:pt>
                <c:pt idx="1973">
                  <c:v>39884</c:v>
                </c:pt>
                <c:pt idx="1974">
                  <c:v>39883</c:v>
                </c:pt>
                <c:pt idx="1975">
                  <c:v>39882</c:v>
                </c:pt>
                <c:pt idx="1976">
                  <c:v>39881</c:v>
                </c:pt>
                <c:pt idx="1977">
                  <c:v>39878</c:v>
                </c:pt>
                <c:pt idx="1978">
                  <c:v>39877</c:v>
                </c:pt>
                <c:pt idx="1979">
                  <c:v>39876</c:v>
                </c:pt>
                <c:pt idx="1980">
                  <c:v>39875</c:v>
                </c:pt>
                <c:pt idx="1981">
                  <c:v>39874</c:v>
                </c:pt>
                <c:pt idx="1982">
                  <c:v>39871</c:v>
                </c:pt>
                <c:pt idx="1983">
                  <c:v>39870</c:v>
                </c:pt>
                <c:pt idx="1984">
                  <c:v>39868</c:v>
                </c:pt>
                <c:pt idx="1985">
                  <c:v>39867</c:v>
                </c:pt>
                <c:pt idx="1986">
                  <c:v>39864</c:v>
                </c:pt>
                <c:pt idx="1987">
                  <c:v>39863</c:v>
                </c:pt>
                <c:pt idx="1988">
                  <c:v>39862</c:v>
                </c:pt>
                <c:pt idx="1989">
                  <c:v>39861</c:v>
                </c:pt>
                <c:pt idx="1990">
                  <c:v>39857</c:v>
                </c:pt>
                <c:pt idx="1991">
                  <c:v>39856</c:v>
                </c:pt>
                <c:pt idx="1992">
                  <c:v>39855</c:v>
                </c:pt>
                <c:pt idx="1993">
                  <c:v>39854</c:v>
                </c:pt>
                <c:pt idx="1994">
                  <c:v>39853</c:v>
                </c:pt>
                <c:pt idx="1995">
                  <c:v>39850</c:v>
                </c:pt>
                <c:pt idx="1996">
                  <c:v>39849</c:v>
                </c:pt>
                <c:pt idx="1997">
                  <c:v>39848</c:v>
                </c:pt>
                <c:pt idx="1998">
                  <c:v>39847</c:v>
                </c:pt>
                <c:pt idx="1999">
                  <c:v>39846</c:v>
                </c:pt>
                <c:pt idx="2000">
                  <c:v>39843</c:v>
                </c:pt>
                <c:pt idx="2001">
                  <c:v>39842</c:v>
                </c:pt>
                <c:pt idx="2002">
                  <c:v>39841</c:v>
                </c:pt>
                <c:pt idx="2003">
                  <c:v>39840</c:v>
                </c:pt>
                <c:pt idx="2004">
                  <c:v>39839</c:v>
                </c:pt>
                <c:pt idx="2005">
                  <c:v>39836</c:v>
                </c:pt>
                <c:pt idx="2006">
                  <c:v>39835</c:v>
                </c:pt>
                <c:pt idx="2007">
                  <c:v>39834</c:v>
                </c:pt>
                <c:pt idx="2008">
                  <c:v>39833</c:v>
                </c:pt>
                <c:pt idx="2009">
                  <c:v>39829</c:v>
                </c:pt>
                <c:pt idx="2010">
                  <c:v>39828</c:v>
                </c:pt>
                <c:pt idx="2011">
                  <c:v>39827</c:v>
                </c:pt>
                <c:pt idx="2012">
                  <c:v>39826</c:v>
                </c:pt>
                <c:pt idx="2013">
                  <c:v>39825</c:v>
                </c:pt>
                <c:pt idx="2014">
                  <c:v>39822</c:v>
                </c:pt>
                <c:pt idx="2015">
                  <c:v>39821</c:v>
                </c:pt>
                <c:pt idx="2016">
                  <c:v>39820</c:v>
                </c:pt>
                <c:pt idx="2017">
                  <c:v>39819</c:v>
                </c:pt>
                <c:pt idx="2018">
                  <c:v>39818</c:v>
                </c:pt>
                <c:pt idx="2019">
                  <c:v>39815</c:v>
                </c:pt>
                <c:pt idx="2020">
                  <c:v>39813</c:v>
                </c:pt>
                <c:pt idx="2021">
                  <c:v>39812</c:v>
                </c:pt>
                <c:pt idx="2022">
                  <c:v>39811</c:v>
                </c:pt>
                <c:pt idx="2023">
                  <c:v>39808</c:v>
                </c:pt>
                <c:pt idx="2024">
                  <c:v>39806</c:v>
                </c:pt>
                <c:pt idx="2025">
                  <c:v>39805</c:v>
                </c:pt>
                <c:pt idx="2026">
                  <c:v>39804</c:v>
                </c:pt>
                <c:pt idx="2027">
                  <c:v>39801</c:v>
                </c:pt>
                <c:pt idx="2028">
                  <c:v>39800</c:v>
                </c:pt>
                <c:pt idx="2029">
                  <c:v>39799</c:v>
                </c:pt>
                <c:pt idx="2030">
                  <c:v>39798</c:v>
                </c:pt>
                <c:pt idx="2031">
                  <c:v>39797</c:v>
                </c:pt>
                <c:pt idx="2032">
                  <c:v>39794</c:v>
                </c:pt>
                <c:pt idx="2033">
                  <c:v>39793</c:v>
                </c:pt>
                <c:pt idx="2034">
                  <c:v>39792</c:v>
                </c:pt>
                <c:pt idx="2035">
                  <c:v>39791</c:v>
                </c:pt>
                <c:pt idx="2036">
                  <c:v>39790</c:v>
                </c:pt>
                <c:pt idx="2037">
                  <c:v>39787</c:v>
                </c:pt>
                <c:pt idx="2038">
                  <c:v>39786</c:v>
                </c:pt>
                <c:pt idx="2039">
                  <c:v>39785</c:v>
                </c:pt>
                <c:pt idx="2040">
                  <c:v>39784</c:v>
                </c:pt>
                <c:pt idx="2041">
                  <c:v>39783</c:v>
                </c:pt>
                <c:pt idx="2042">
                  <c:v>39780</c:v>
                </c:pt>
                <c:pt idx="2043">
                  <c:v>39778</c:v>
                </c:pt>
                <c:pt idx="2044">
                  <c:v>39777</c:v>
                </c:pt>
                <c:pt idx="2045">
                  <c:v>39776</c:v>
                </c:pt>
                <c:pt idx="2046">
                  <c:v>39773</c:v>
                </c:pt>
                <c:pt idx="2047">
                  <c:v>39772</c:v>
                </c:pt>
                <c:pt idx="2048">
                  <c:v>39771</c:v>
                </c:pt>
                <c:pt idx="2049">
                  <c:v>39770</c:v>
                </c:pt>
                <c:pt idx="2050">
                  <c:v>39769</c:v>
                </c:pt>
                <c:pt idx="2051">
                  <c:v>39766</c:v>
                </c:pt>
                <c:pt idx="2052">
                  <c:v>39765</c:v>
                </c:pt>
                <c:pt idx="2053">
                  <c:v>39764</c:v>
                </c:pt>
                <c:pt idx="2054">
                  <c:v>39763</c:v>
                </c:pt>
                <c:pt idx="2055">
                  <c:v>39762</c:v>
                </c:pt>
                <c:pt idx="2056">
                  <c:v>39759</c:v>
                </c:pt>
                <c:pt idx="2057">
                  <c:v>39758</c:v>
                </c:pt>
                <c:pt idx="2058">
                  <c:v>39757</c:v>
                </c:pt>
                <c:pt idx="2059">
                  <c:v>39756</c:v>
                </c:pt>
                <c:pt idx="2060">
                  <c:v>39755</c:v>
                </c:pt>
                <c:pt idx="2061">
                  <c:v>39752</c:v>
                </c:pt>
                <c:pt idx="2062">
                  <c:v>39751</c:v>
                </c:pt>
                <c:pt idx="2063">
                  <c:v>39749</c:v>
                </c:pt>
                <c:pt idx="2064">
                  <c:v>39748</c:v>
                </c:pt>
                <c:pt idx="2065">
                  <c:v>39745</c:v>
                </c:pt>
                <c:pt idx="2066">
                  <c:v>39744</c:v>
                </c:pt>
                <c:pt idx="2067">
                  <c:v>39743</c:v>
                </c:pt>
                <c:pt idx="2068">
                  <c:v>39742</c:v>
                </c:pt>
                <c:pt idx="2069">
                  <c:v>39741</c:v>
                </c:pt>
                <c:pt idx="2070">
                  <c:v>39738</c:v>
                </c:pt>
                <c:pt idx="2071">
                  <c:v>39737</c:v>
                </c:pt>
                <c:pt idx="2072">
                  <c:v>39736</c:v>
                </c:pt>
                <c:pt idx="2073">
                  <c:v>39735</c:v>
                </c:pt>
                <c:pt idx="2074">
                  <c:v>39734</c:v>
                </c:pt>
                <c:pt idx="2075">
                  <c:v>39731</c:v>
                </c:pt>
                <c:pt idx="2076">
                  <c:v>39730</c:v>
                </c:pt>
                <c:pt idx="2077">
                  <c:v>39729</c:v>
                </c:pt>
                <c:pt idx="2078">
                  <c:v>39728</c:v>
                </c:pt>
                <c:pt idx="2079">
                  <c:v>39727</c:v>
                </c:pt>
                <c:pt idx="2080">
                  <c:v>39724</c:v>
                </c:pt>
                <c:pt idx="2081">
                  <c:v>39723</c:v>
                </c:pt>
                <c:pt idx="2082">
                  <c:v>39722</c:v>
                </c:pt>
                <c:pt idx="2083">
                  <c:v>39721</c:v>
                </c:pt>
                <c:pt idx="2084">
                  <c:v>39720</c:v>
                </c:pt>
                <c:pt idx="2085">
                  <c:v>39717</c:v>
                </c:pt>
                <c:pt idx="2086">
                  <c:v>39716</c:v>
                </c:pt>
                <c:pt idx="2087">
                  <c:v>39715</c:v>
                </c:pt>
                <c:pt idx="2088">
                  <c:v>39714</c:v>
                </c:pt>
                <c:pt idx="2089">
                  <c:v>39713</c:v>
                </c:pt>
                <c:pt idx="2090">
                  <c:v>39710</c:v>
                </c:pt>
                <c:pt idx="2091">
                  <c:v>39709</c:v>
                </c:pt>
                <c:pt idx="2092">
                  <c:v>39708</c:v>
                </c:pt>
                <c:pt idx="2093">
                  <c:v>39707</c:v>
                </c:pt>
                <c:pt idx="2094">
                  <c:v>39706</c:v>
                </c:pt>
                <c:pt idx="2095">
                  <c:v>39703</c:v>
                </c:pt>
                <c:pt idx="2096">
                  <c:v>39702</c:v>
                </c:pt>
                <c:pt idx="2097">
                  <c:v>39701</c:v>
                </c:pt>
                <c:pt idx="2098">
                  <c:v>39700</c:v>
                </c:pt>
                <c:pt idx="2099">
                  <c:v>39699</c:v>
                </c:pt>
                <c:pt idx="2100">
                  <c:v>39696</c:v>
                </c:pt>
                <c:pt idx="2101">
                  <c:v>39695</c:v>
                </c:pt>
                <c:pt idx="2102">
                  <c:v>39694</c:v>
                </c:pt>
                <c:pt idx="2103">
                  <c:v>39693</c:v>
                </c:pt>
                <c:pt idx="2104">
                  <c:v>39689</c:v>
                </c:pt>
                <c:pt idx="2105">
                  <c:v>39688</c:v>
                </c:pt>
                <c:pt idx="2106">
                  <c:v>39687</c:v>
                </c:pt>
                <c:pt idx="2107">
                  <c:v>39686</c:v>
                </c:pt>
                <c:pt idx="2108">
                  <c:v>39685</c:v>
                </c:pt>
                <c:pt idx="2109">
                  <c:v>39682</c:v>
                </c:pt>
                <c:pt idx="2110">
                  <c:v>39681</c:v>
                </c:pt>
                <c:pt idx="2111">
                  <c:v>39680</c:v>
                </c:pt>
                <c:pt idx="2112">
                  <c:v>39679</c:v>
                </c:pt>
                <c:pt idx="2113">
                  <c:v>39678</c:v>
                </c:pt>
                <c:pt idx="2114">
                  <c:v>39675</c:v>
                </c:pt>
                <c:pt idx="2115">
                  <c:v>39674</c:v>
                </c:pt>
                <c:pt idx="2116">
                  <c:v>39673</c:v>
                </c:pt>
                <c:pt idx="2117">
                  <c:v>39672</c:v>
                </c:pt>
                <c:pt idx="2118">
                  <c:v>39671</c:v>
                </c:pt>
                <c:pt idx="2119">
                  <c:v>39668</c:v>
                </c:pt>
                <c:pt idx="2120">
                  <c:v>39667</c:v>
                </c:pt>
                <c:pt idx="2121">
                  <c:v>39666</c:v>
                </c:pt>
                <c:pt idx="2122">
                  <c:v>39665</c:v>
                </c:pt>
                <c:pt idx="2123">
                  <c:v>39664</c:v>
                </c:pt>
                <c:pt idx="2124">
                  <c:v>39661</c:v>
                </c:pt>
                <c:pt idx="2125">
                  <c:v>39660</c:v>
                </c:pt>
                <c:pt idx="2126">
                  <c:v>39659</c:v>
                </c:pt>
                <c:pt idx="2127">
                  <c:v>39658</c:v>
                </c:pt>
                <c:pt idx="2128">
                  <c:v>39657</c:v>
                </c:pt>
                <c:pt idx="2129">
                  <c:v>39654</c:v>
                </c:pt>
                <c:pt idx="2130">
                  <c:v>39653</c:v>
                </c:pt>
                <c:pt idx="2131">
                  <c:v>39652</c:v>
                </c:pt>
                <c:pt idx="2132">
                  <c:v>39651</c:v>
                </c:pt>
                <c:pt idx="2133">
                  <c:v>39650</c:v>
                </c:pt>
                <c:pt idx="2134">
                  <c:v>39647</c:v>
                </c:pt>
                <c:pt idx="2135">
                  <c:v>39646</c:v>
                </c:pt>
                <c:pt idx="2136">
                  <c:v>39645</c:v>
                </c:pt>
                <c:pt idx="2137">
                  <c:v>39644</c:v>
                </c:pt>
                <c:pt idx="2138">
                  <c:v>39640</c:v>
                </c:pt>
                <c:pt idx="2139">
                  <c:v>39639</c:v>
                </c:pt>
                <c:pt idx="2140">
                  <c:v>39638</c:v>
                </c:pt>
                <c:pt idx="2141">
                  <c:v>39637</c:v>
                </c:pt>
                <c:pt idx="2142">
                  <c:v>39636</c:v>
                </c:pt>
                <c:pt idx="2143">
                  <c:v>39632</c:v>
                </c:pt>
                <c:pt idx="2144">
                  <c:v>39631</c:v>
                </c:pt>
                <c:pt idx="2145">
                  <c:v>39630</c:v>
                </c:pt>
                <c:pt idx="2146">
                  <c:v>39629</c:v>
                </c:pt>
                <c:pt idx="2147">
                  <c:v>39626</c:v>
                </c:pt>
                <c:pt idx="2148">
                  <c:v>39625</c:v>
                </c:pt>
                <c:pt idx="2149">
                  <c:v>39624</c:v>
                </c:pt>
                <c:pt idx="2150">
                  <c:v>39623</c:v>
                </c:pt>
                <c:pt idx="2151">
                  <c:v>39622</c:v>
                </c:pt>
                <c:pt idx="2152">
                  <c:v>39619</c:v>
                </c:pt>
                <c:pt idx="2153">
                  <c:v>39618</c:v>
                </c:pt>
                <c:pt idx="2154">
                  <c:v>39617</c:v>
                </c:pt>
                <c:pt idx="2155">
                  <c:v>39616</c:v>
                </c:pt>
                <c:pt idx="2156">
                  <c:v>39612</c:v>
                </c:pt>
                <c:pt idx="2157">
                  <c:v>39611</c:v>
                </c:pt>
                <c:pt idx="2158">
                  <c:v>39610</c:v>
                </c:pt>
                <c:pt idx="2159">
                  <c:v>39609</c:v>
                </c:pt>
                <c:pt idx="2160">
                  <c:v>39608</c:v>
                </c:pt>
                <c:pt idx="2161">
                  <c:v>39605</c:v>
                </c:pt>
                <c:pt idx="2162">
                  <c:v>39604</c:v>
                </c:pt>
                <c:pt idx="2163">
                  <c:v>39603</c:v>
                </c:pt>
                <c:pt idx="2164">
                  <c:v>39602</c:v>
                </c:pt>
                <c:pt idx="2165">
                  <c:v>39601</c:v>
                </c:pt>
                <c:pt idx="2166">
                  <c:v>39598</c:v>
                </c:pt>
                <c:pt idx="2167">
                  <c:v>39597</c:v>
                </c:pt>
                <c:pt idx="2168">
                  <c:v>39596</c:v>
                </c:pt>
                <c:pt idx="2169">
                  <c:v>39595</c:v>
                </c:pt>
                <c:pt idx="2170">
                  <c:v>39591</c:v>
                </c:pt>
                <c:pt idx="2171">
                  <c:v>39590</c:v>
                </c:pt>
                <c:pt idx="2172">
                  <c:v>39589</c:v>
                </c:pt>
                <c:pt idx="2173">
                  <c:v>39588</c:v>
                </c:pt>
                <c:pt idx="2174">
                  <c:v>39587</c:v>
                </c:pt>
                <c:pt idx="2175">
                  <c:v>39584</c:v>
                </c:pt>
                <c:pt idx="2176">
                  <c:v>39583</c:v>
                </c:pt>
                <c:pt idx="2177">
                  <c:v>39582</c:v>
                </c:pt>
                <c:pt idx="2178">
                  <c:v>39581</c:v>
                </c:pt>
                <c:pt idx="2179">
                  <c:v>39580</c:v>
                </c:pt>
                <c:pt idx="2180">
                  <c:v>39577</c:v>
                </c:pt>
                <c:pt idx="2181">
                  <c:v>39576</c:v>
                </c:pt>
                <c:pt idx="2182">
                  <c:v>39575</c:v>
                </c:pt>
                <c:pt idx="2183">
                  <c:v>39574</c:v>
                </c:pt>
                <c:pt idx="2184">
                  <c:v>39573</c:v>
                </c:pt>
                <c:pt idx="2185">
                  <c:v>39570</c:v>
                </c:pt>
                <c:pt idx="2186">
                  <c:v>39568</c:v>
                </c:pt>
                <c:pt idx="2187">
                  <c:v>39567</c:v>
                </c:pt>
                <c:pt idx="2188">
                  <c:v>39566</c:v>
                </c:pt>
                <c:pt idx="2189">
                  <c:v>39563</c:v>
                </c:pt>
                <c:pt idx="2190">
                  <c:v>39562</c:v>
                </c:pt>
                <c:pt idx="2191">
                  <c:v>39561</c:v>
                </c:pt>
                <c:pt idx="2192">
                  <c:v>39560</c:v>
                </c:pt>
                <c:pt idx="2193">
                  <c:v>39559</c:v>
                </c:pt>
                <c:pt idx="2194">
                  <c:v>39556</c:v>
                </c:pt>
                <c:pt idx="2195">
                  <c:v>39555</c:v>
                </c:pt>
                <c:pt idx="2196">
                  <c:v>39554</c:v>
                </c:pt>
                <c:pt idx="2197">
                  <c:v>39553</c:v>
                </c:pt>
                <c:pt idx="2198">
                  <c:v>39552</c:v>
                </c:pt>
                <c:pt idx="2199">
                  <c:v>39549</c:v>
                </c:pt>
                <c:pt idx="2200">
                  <c:v>39548</c:v>
                </c:pt>
                <c:pt idx="2201">
                  <c:v>39547</c:v>
                </c:pt>
                <c:pt idx="2202">
                  <c:v>39546</c:v>
                </c:pt>
                <c:pt idx="2203">
                  <c:v>39545</c:v>
                </c:pt>
                <c:pt idx="2204">
                  <c:v>39542</c:v>
                </c:pt>
                <c:pt idx="2205">
                  <c:v>39541</c:v>
                </c:pt>
                <c:pt idx="2206">
                  <c:v>39540</c:v>
                </c:pt>
                <c:pt idx="2207">
                  <c:v>39539</c:v>
                </c:pt>
                <c:pt idx="2208">
                  <c:v>39538</c:v>
                </c:pt>
                <c:pt idx="2209">
                  <c:v>39535</c:v>
                </c:pt>
                <c:pt idx="2210">
                  <c:v>39534</c:v>
                </c:pt>
                <c:pt idx="2211">
                  <c:v>39533</c:v>
                </c:pt>
                <c:pt idx="2212">
                  <c:v>39532</c:v>
                </c:pt>
                <c:pt idx="2213">
                  <c:v>39531</c:v>
                </c:pt>
                <c:pt idx="2214">
                  <c:v>39527</c:v>
                </c:pt>
                <c:pt idx="2215">
                  <c:v>39526</c:v>
                </c:pt>
                <c:pt idx="2216">
                  <c:v>39525</c:v>
                </c:pt>
                <c:pt idx="2217">
                  <c:v>39524</c:v>
                </c:pt>
                <c:pt idx="2218">
                  <c:v>39521</c:v>
                </c:pt>
                <c:pt idx="2219">
                  <c:v>39520</c:v>
                </c:pt>
                <c:pt idx="2220">
                  <c:v>39519</c:v>
                </c:pt>
                <c:pt idx="2221">
                  <c:v>39518</c:v>
                </c:pt>
                <c:pt idx="2222">
                  <c:v>39517</c:v>
                </c:pt>
                <c:pt idx="2223">
                  <c:v>39514</c:v>
                </c:pt>
                <c:pt idx="2224">
                  <c:v>39513</c:v>
                </c:pt>
                <c:pt idx="2225">
                  <c:v>39512</c:v>
                </c:pt>
                <c:pt idx="2226">
                  <c:v>39510</c:v>
                </c:pt>
                <c:pt idx="2227">
                  <c:v>39507</c:v>
                </c:pt>
                <c:pt idx="2228">
                  <c:v>39506</c:v>
                </c:pt>
                <c:pt idx="2229">
                  <c:v>39505</c:v>
                </c:pt>
                <c:pt idx="2230">
                  <c:v>39504</c:v>
                </c:pt>
                <c:pt idx="2231">
                  <c:v>39503</c:v>
                </c:pt>
                <c:pt idx="2232">
                  <c:v>39500</c:v>
                </c:pt>
                <c:pt idx="2233">
                  <c:v>39499</c:v>
                </c:pt>
                <c:pt idx="2234">
                  <c:v>39498</c:v>
                </c:pt>
                <c:pt idx="2235">
                  <c:v>39497</c:v>
                </c:pt>
                <c:pt idx="2236">
                  <c:v>39493</c:v>
                </c:pt>
                <c:pt idx="2237">
                  <c:v>39492</c:v>
                </c:pt>
                <c:pt idx="2238">
                  <c:v>39491</c:v>
                </c:pt>
                <c:pt idx="2239">
                  <c:v>39490</c:v>
                </c:pt>
                <c:pt idx="2240">
                  <c:v>39489</c:v>
                </c:pt>
                <c:pt idx="2241">
                  <c:v>39486</c:v>
                </c:pt>
                <c:pt idx="2242">
                  <c:v>39485</c:v>
                </c:pt>
                <c:pt idx="2243">
                  <c:v>39484</c:v>
                </c:pt>
                <c:pt idx="2244">
                  <c:v>39483</c:v>
                </c:pt>
                <c:pt idx="2245">
                  <c:v>39482</c:v>
                </c:pt>
                <c:pt idx="2246">
                  <c:v>39479</c:v>
                </c:pt>
                <c:pt idx="2247">
                  <c:v>39478</c:v>
                </c:pt>
                <c:pt idx="2248">
                  <c:v>39477</c:v>
                </c:pt>
                <c:pt idx="2249">
                  <c:v>39476</c:v>
                </c:pt>
                <c:pt idx="2250">
                  <c:v>39475</c:v>
                </c:pt>
                <c:pt idx="2251">
                  <c:v>39472</c:v>
                </c:pt>
                <c:pt idx="2252">
                  <c:v>39471</c:v>
                </c:pt>
                <c:pt idx="2253">
                  <c:v>39470</c:v>
                </c:pt>
                <c:pt idx="2254">
                  <c:v>39469</c:v>
                </c:pt>
                <c:pt idx="2255">
                  <c:v>39465</c:v>
                </c:pt>
                <c:pt idx="2256">
                  <c:v>39464</c:v>
                </c:pt>
                <c:pt idx="2257">
                  <c:v>39463</c:v>
                </c:pt>
                <c:pt idx="2258">
                  <c:v>39462</c:v>
                </c:pt>
                <c:pt idx="2259">
                  <c:v>39461</c:v>
                </c:pt>
                <c:pt idx="2260">
                  <c:v>39458</c:v>
                </c:pt>
                <c:pt idx="2261">
                  <c:v>39457</c:v>
                </c:pt>
                <c:pt idx="2262">
                  <c:v>39456</c:v>
                </c:pt>
                <c:pt idx="2263">
                  <c:v>39455</c:v>
                </c:pt>
                <c:pt idx="2264">
                  <c:v>39454</c:v>
                </c:pt>
                <c:pt idx="2265">
                  <c:v>39451</c:v>
                </c:pt>
                <c:pt idx="2266">
                  <c:v>39450</c:v>
                </c:pt>
                <c:pt idx="2267">
                  <c:v>39449</c:v>
                </c:pt>
                <c:pt idx="2268">
                  <c:v>39447</c:v>
                </c:pt>
                <c:pt idx="2269">
                  <c:v>39444</c:v>
                </c:pt>
                <c:pt idx="2270">
                  <c:v>39443</c:v>
                </c:pt>
                <c:pt idx="2271">
                  <c:v>39442</c:v>
                </c:pt>
                <c:pt idx="2272">
                  <c:v>39440</c:v>
                </c:pt>
                <c:pt idx="2273">
                  <c:v>39437</c:v>
                </c:pt>
                <c:pt idx="2274">
                  <c:v>39436</c:v>
                </c:pt>
                <c:pt idx="2275">
                  <c:v>39435</c:v>
                </c:pt>
                <c:pt idx="2276">
                  <c:v>39434</c:v>
                </c:pt>
                <c:pt idx="2277">
                  <c:v>39433</c:v>
                </c:pt>
                <c:pt idx="2278">
                  <c:v>39430</c:v>
                </c:pt>
                <c:pt idx="2279">
                  <c:v>39429</c:v>
                </c:pt>
                <c:pt idx="2280">
                  <c:v>39428</c:v>
                </c:pt>
                <c:pt idx="2281">
                  <c:v>39427</c:v>
                </c:pt>
                <c:pt idx="2282">
                  <c:v>39426</c:v>
                </c:pt>
                <c:pt idx="2283">
                  <c:v>39423</c:v>
                </c:pt>
                <c:pt idx="2284">
                  <c:v>39422</c:v>
                </c:pt>
                <c:pt idx="2285">
                  <c:v>39421</c:v>
                </c:pt>
                <c:pt idx="2286">
                  <c:v>39420</c:v>
                </c:pt>
                <c:pt idx="2287">
                  <c:v>39419</c:v>
                </c:pt>
                <c:pt idx="2288">
                  <c:v>39416</c:v>
                </c:pt>
                <c:pt idx="2289">
                  <c:v>39415</c:v>
                </c:pt>
                <c:pt idx="2290">
                  <c:v>39414</c:v>
                </c:pt>
                <c:pt idx="2291">
                  <c:v>39413</c:v>
                </c:pt>
                <c:pt idx="2292">
                  <c:v>39412</c:v>
                </c:pt>
                <c:pt idx="2293">
                  <c:v>39409</c:v>
                </c:pt>
                <c:pt idx="2294">
                  <c:v>39407</c:v>
                </c:pt>
                <c:pt idx="2295">
                  <c:v>39406</c:v>
                </c:pt>
                <c:pt idx="2296">
                  <c:v>39405</c:v>
                </c:pt>
                <c:pt idx="2297">
                  <c:v>39402</c:v>
                </c:pt>
                <c:pt idx="2298">
                  <c:v>39401</c:v>
                </c:pt>
                <c:pt idx="2299">
                  <c:v>39400</c:v>
                </c:pt>
                <c:pt idx="2300">
                  <c:v>39399</c:v>
                </c:pt>
                <c:pt idx="2301">
                  <c:v>39398</c:v>
                </c:pt>
                <c:pt idx="2302">
                  <c:v>39395</c:v>
                </c:pt>
                <c:pt idx="2303">
                  <c:v>39394</c:v>
                </c:pt>
                <c:pt idx="2304">
                  <c:v>39393</c:v>
                </c:pt>
                <c:pt idx="2305">
                  <c:v>39392</c:v>
                </c:pt>
                <c:pt idx="2306">
                  <c:v>39391</c:v>
                </c:pt>
                <c:pt idx="2307">
                  <c:v>39388</c:v>
                </c:pt>
                <c:pt idx="2308">
                  <c:v>39387</c:v>
                </c:pt>
                <c:pt idx="2309">
                  <c:v>39386</c:v>
                </c:pt>
                <c:pt idx="2310">
                  <c:v>39385</c:v>
                </c:pt>
                <c:pt idx="2311">
                  <c:v>39384</c:v>
                </c:pt>
                <c:pt idx="2312">
                  <c:v>39381</c:v>
                </c:pt>
                <c:pt idx="2313">
                  <c:v>39380</c:v>
                </c:pt>
                <c:pt idx="2314">
                  <c:v>39379</c:v>
                </c:pt>
                <c:pt idx="2315">
                  <c:v>39378</c:v>
                </c:pt>
                <c:pt idx="2316">
                  <c:v>39377</c:v>
                </c:pt>
                <c:pt idx="2317">
                  <c:v>39374</c:v>
                </c:pt>
                <c:pt idx="2318">
                  <c:v>39373</c:v>
                </c:pt>
                <c:pt idx="2319">
                  <c:v>39372</c:v>
                </c:pt>
                <c:pt idx="2320">
                  <c:v>39371</c:v>
                </c:pt>
                <c:pt idx="2321">
                  <c:v>39370</c:v>
                </c:pt>
                <c:pt idx="2322">
                  <c:v>39367</c:v>
                </c:pt>
                <c:pt idx="2323">
                  <c:v>39366</c:v>
                </c:pt>
                <c:pt idx="2324">
                  <c:v>39365</c:v>
                </c:pt>
                <c:pt idx="2325">
                  <c:v>39364</c:v>
                </c:pt>
                <c:pt idx="2326">
                  <c:v>39363</c:v>
                </c:pt>
                <c:pt idx="2327">
                  <c:v>39360</c:v>
                </c:pt>
                <c:pt idx="2328">
                  <c:v>39359</c:v>
                </c:pt>
                <c:pt idx="2329">
                  <c:v>39358</c:v>
                </c:pt>
                <c:pt idx="2330">
                  <c:v>39357</c:v>
                </c:pt>
                <c:pt idx="2331">
                  <c:v>39356</c:v>
                </c:pt>
                <c:pt idx="2332">
                  <c:v>39353</c:v>
                </c:pt>
                <c:pt idx="2333">
                  <c:v>39352</c:v>
                </c:pt>
                <c:pt idx="2334">
                  <c:v>39351</c:v>
                </c:pt>
                <c:pt idx="2335">
                  <c:v>39350</c:v>
                </c:pt>
                <c:pt idx="2336">
                  <c:v>39349</c:v>
                </c:pt>
                <c:pt idx="2337">
                  <c:v>39346</c:v>
                </c:pt>
                <c:pt idx="2338">
                  <c:v>39345</c:v>
                </c:pt>
                <c:pt idx="2339">
                  <c:v>39344</c:v>
                </c:pt>
                <c:pt idx="2340">
                  <c:v>39343</c:v>
                </c:pt>
                <c:pt idx="2341">
                  <c:v>39342</c:v>
                </c:pt>
                <c:pt idx="2342">
                  <c:v>39339</c:v>
                </c:pt>
                <c:pt idx="2343">
                  <c:v>39338</c:v>
                </c:pt>
                <c:pt idx="2344">
                  <c:v>39337</c:v>
                </c:pt>
                <c:pt idx="2345">
                  <c:v>39336</c:v>
                </c:pt>
                <c:pt idx="2346">
                  <c:v>39335</c:v>
                </c:pt>
                <c:pt idx="2347">
                  <c:v>39332</c:v>
                </c:pt>
                <c:pt idx="2348">
                  <c:v>39331</c:v>
                </c:pt>
                <c:pt idx="2349">
                  <c:v>39330</c:v>
                </c:pt>
                <c:pt idx="2350">
                  <c:v>39329</c:v>
                </c:pt>
                <c:pt idx="2351">
                  <c:v>39328</c:v>
                </c:pt>
                <c:pt idx="2352">
                  <c:v>39325</c:v>
                </c:pt>
                <c:pt idx="2353">
                  <c:v>39324</c:v>
                </c:pt>
                <c:pt idx="2354">
                  <c:v>39323</c:v>
                </c:pt>
                <c:pt idx="2355">
                  <c:v>39322</c:v>
                </c:pt>
                <c:pt idx="2356">
                  <c:v>39321</c:v>
                </c:pt>
                <c:pt idx="2357">
                  <c:v>39318</c:v>
                </c:pt>
                <c:pt idx="2358">
                  <c:v>39317</c:v>
                </c:pt>
                <c:pt idx="2359">
                  <c:v>39316</c:v>
                </c:pt>
                <c:pt idx="2360">
                  <c:v>39315</c:v>
                </c:pt>
                <c:pt idx="2361">
                  <c:v>39314</c:v>
                </c:pt>
                <c:pt idx="2362">
                  <c:v>39311</c:v>
                </c:pt>
                <c:pt idx="2363">
                  <c:v>39310</c:v>
                </c:pt>
                <c:pt idx="2364">
                  <c:v>39309</c:v>
                </c:pt>
                <c:pt idx="2365">
                  <c:v>39308</c:v>
                </c:pt>
                <c:pt idx="2366">
                  <c:v>39307</c:v>
                </c:pt>
                <c:pt idx="2367">
                  <c:v>39304</c:v>
                </c:pt>
                <c:pt idx="2368">
                  <c:v>39303</c:v>
                </c:pt>
                <c:pt idx="2369">
                  <c:v>39302</c:v>
                </c:pt>
                <c:pt idx="2370">
                  <c:v>39301</c:v>
                </c:pt>
                <c:pt idx="2371">
                  <c:v>39300</c:v>
                </c:pt>
                <c:pt idx="2372">
                  <c:v>39297</c:v>
                </c:pt>
                <c:pt idx="2373">
                  <c:v>39296</c:v>
                </c:pt>
                <c:pt idx="2374">
                  <c:v>39295</c:v>
                </c:pt>
                <c:pt idx="2375">
                  <c:v>39294</c:v>
                </c:pt>
                <c:pt idx="2376">
                  <c:v>39293</c:v>
                </c:pt>
                <c:pt idx="2377">
                  <c:v>39290</c:v>
                </c:pt>
                <c:pt idx="2378">
                  <c:v>39289</c:v>
                </c:pt>
                <c:pt idx="2379">
                  <c:v>39288</c:v>
                </c:pt>
                <c:pt idx="2380">
                  <c:v>39287</c:v>
                </c:pt>
                <c:pt idx="2381">
                  <c:v>39286</c:v>
                </c:pt>
                <c:pt idx="2382">
                  <c:v>39283</c:v>
                </c:pt>
                <c:pt idx="2383">
                  <c:v>39282</c:v>
                </c:pt>
                <c:pt idx="2384">
                  <c:v>39281</c:v>
                </c:pt>
                <c:pt idx="2385">
                  <c:v>39280</c:v>
                </c:pt>
                <c:pt idx="2386">
                  <c:v>39279</c:v>
                </c:pt>
                <c:pt idx="2387">
                  <c:v>39276</c:v>
                </c:pt>
                <c:pt idx="2388">
                  <c:v>39275</c:v>
                </c:pt>
                <c:pt idx="2389">
                  <c:v>39274</c:v>
                </c:pt>
                <c:pt idx="2390">
                  <c:v>39273</c:v>
                </c:pt>
                <c:pt idx="2391">
                  <c:v>39272</c:v>
                </c:pt>
                <c:pt idx="2392">
                  <c:v>39269</c:v>
                </c:pt>
                <c:pt idx="2393">
                  <c:v>39268</c:v>
                </c:pt>
                <c:pt idx="2394">
                  <c:v>39267</c:v>
                </c:pt>
                <c:pt idx="2395">
                  <c:v>39266</c:v>
                </c:pt>
                <c:pt idx="2396">
                  <c:v>39265</c:v>
                </c:pt>
                <c:pt idx="2397">
                  <c:v>39262</c:v>
                </c:pt>
                <c:pt idx="2398">
                  <c:v>39261</c:v>
                </c:pt>
                <c:pt idx="2399">
                  <c:v>39260</c:v>
                </c:pt>
                <c:pt idx="2400">
                  <c:v>39259</c:v>
                </c:pt>
                <c:pt idx="2401">
                  <c:v>39258</c:v>
                </c:pt>
                <c:pt idx="2402">
                  <c:v>39255</c:v>
                </c:pt>
                <c:pt idx="2403">
                  <c:v>39254</c:v>
                </c:pt>
                <c:pt idx="2404">
                  <c:v>39253</c:v>
                </c:pt>
                <c:pt idx="2405">
                  <c:v>39252</c:v>
                </c:pt>
                <c:pt idx="2406">
                  <c:v>39251</c:v>
                </c:pt>
                <c:pt idx="2407">
                  <c:v>39248</c:v>
                </c:pt>
                <c:pt idx="2408">
                  <c:v>39247</c:v>
                </c:pt>
                <c:pt idx="2409">
                  <c:v>39246</c:v>
                </c:pt>
                <c:pt idx="2410">
                  <c:v>39245</c:v>
                </c:pt>
                <c:pt idx="2411">
                  <c:v>39244</c:v>
                </c:pt>
                <c:pt idx="2412">
                  <c:v>39241</c:v>
                </c:pt>
                <c:pt idx="2413">
                  <c:v>39240</c:v>
                </c:pt>
                <c:pt idx="2414">
                  <c:v>39239</c:v>
                </c:pt>
                <c:pt idx="2415">
                  <c:v>39238</c:v>
                </c:pt>
                <c:pt idx="2416">
                  <c:v>39237</c:v>
                </c:pt>
                <c:pt idx="2417">
                  <c:v>39234</c:v>
                </c:pt>
                <c:pt idx="2418">
                  <c:v>39233</c:v>
                </c:pt>
                <c:pt idx="2419">
                  <c:v>39232</c:v>
                </c:pt>
                <c:pt idx="2420">
                  <c:v>39231</c:v>
                </c:pt>
                <c:pt idx="2421">
                  <c:v>39230</c:v>
                </c:pt>
                <c:pt idx="2422">
                  <c:v>39227</c:v>
                </c:pt>
                <c:pt idx="2423">
                  <c:v>39226</c:v>
                </c:pt>
                <c:pt idx="2424">
                  <c:v>39225</c:v>
                </c:pt>
                <c:pt idx="2425">
                  <c:v>39224</c:v>
                </c:pt>
                <c:pt idx="2426">
                  <c:v>39223</c:v>
                </c:pt>
                <c:pt idx="2427">
                  <c:v>39220</c:v>
                </c:pt>
                <c:pt idx="2428">
                  <c:v>39219</c:v>
                </c:pt>
                <c:pt idx="2429">
                  <c:v>39218</c:v>
                </c:pt>
                <c:pt idx="2430">
                  <c:v>39217</c:v>
                </c:pt>
                <c:pt idx="2431">
                  <c:v>39216</c:v>
                </c:pt>
                <c:pt idx="2432">
                  <c:v>39213</c:v>
                </c:pt>
                <c:pt idx="2433">
                  <c:v>39212</c:v>
                </c:pt>
                <c:pt idx="2434">
                  <c:v>39211</c:v>
                </c:pt>
                <c:pt idx="2435">
                  <c:v>39210</c:v>
                </c:pt>
                <c:pt idx="2436">
                  <c:v>39209</c:v>
                </c:pt>
                <c:pt idx="2437">
                  <c:v>39206</c:v>
                </c:pt>
                <c:pt idx="2438">
                  <c:v>39205</c:v>
                </c:pt>
                <c:pt idx="2439">
                  <c:v>39204</c:v>
                </c:pt>
                <c:pt idx="2440">
                  <c:v>39203</c:v>
                </c:pt>
                <c:pt idx="2441">
                  <c:v>39202</c:v>
                </c:pt>
                <c:pt idx="2442">
                  <c:v>39199</c:v>
                </c:pt>
                <c:pt idx="2443">
                  <c:v>39198</c:v>
                </c:pt>
                <c:pt idx="2444">
                  <c:v>39197</c:v>
                </c:pt>
                <c:pt idx="2445">
                  <c:v>39196</c:v>
                </c:pt>
                <c:pt idx="2446">
                  <c:v>39195</c:v>
                </c:pt>
                <c:pt idx="2447">
                  <c:v>39192</c:v>
                </c:pt>
                <c:pt idx="2448">
                  <c:v>39191</c:v>
                </c:pt>
                <c:pt idx="2449">
                  <c:v>39190</c:v>
                </c:pt>
                <c:pt idx="2450">
                  <c:v>39189</c:v>
                </c:pt>
                <c:pt idx="2451">
                  <c:v>39188</c:v>
                </c:pt>
                <c:pt idx="2452">
                  <c:v>39185</c:v>
                </c:pt>
                <c:pt idx="2453">
                  <c:v>39184</c:v>
                </c:pt>
                <c:pt idx="2454">
                  <c:v>39183</c:v>
                </c:pt>
                <c:pt idx="2455">
                  <c:v>39182</c:v>
                </c:pt>
                <c:pt idx="2456">
                  <c:v>39181</c:v>
                </c:pt>
                <c:pt idx="2457">
                  <c:v>39177</c:v>
                </c:pt>
                <c:pt idx="2458">
                  <c:v>39176</c:v>
                </c:pt>
                <c:pt idx="2459">
                  <c:v>39175</c:v>
                </c:pt>
                <c:pt idx="2460">
                  <c:v>39174</c:v>
                </c:pt>
                <c:pt idx="2461">
                  <c:v>39171</c:v>
                </c:pt>
                <c:pt idx="2462">
                  <c:v>39170</c:v>
                </c:pt>
                <c:pt idx="2463">
                  <c:v>39169</c:v>
                </c:pt>
                <c:pt idx="2464">
                  <c:v>39168</c:v>
                </c:pt>
                <c:pt idx="2465">
                  <c:v>39167</c:v>
                </c:pt>
                <c:pt idx="2466">
                  <c:v>39164</c:v>
                </c:pt>
                <c:pt idx="2467">
                  <c:v>39163</c:v>
                </c:pt>
                <c:pt idx="2468">
                  <c:v>39162</c:v>
                </c:pt>
                <c:pt idx="2469">
                  <c:v>39161</c:v>
                </c:pt>
                <c:pt idx="2470">
                  <c:v>39160</c:v>
                </c:pt>
                <c:pt idx="2471">
                  <c:v>39157</c:v>
                </c:pt>
                <c:pt idx="2472">
                  <c:v>39156</c:v>
                </c:pt>
                <c:pt idx="2473">
                  <c:v>39155</c:v>
                </c:pt>
                <c:pt idx="2474">
                  <c:v>39154</c:v>
                </c:pt>
                <c:pt idx="2475">
                  <c:v>39153</c:v>
                </c:pt>
                <c:pt idx="2476">
                  <c:v>39150</c:v>
                </c:pt>
                <c:pt idx="2477">
                  <c:v>39149</c:v>
                </c:pt>
                <c:pt idx="2478">
                  <c:v>39148</c:v>
                </c:pt>
                <c:pt idx="2479">
                  <c:v>39147</c:v>
                </c:pt>
                <c:pt idx="2480">
                  <c:v>39146</c:v>
                </c:pt>
                <c:pt idx="2481">
                  <c:v>39143</c:v>
                </c:pt>
                <c:pt idx="2482">
                  <c:v>39142</c:v>
                </c:pt>
                <c:pt idx="2483">
                  <c:v>39141</c:v>
                </c:pt>
                <c:pt idx="2484">
                  <c:v>39140</c:v>
                </c:pt>
                <c:pt idx="2485">
                  <c:v>39139</c:v>
                </c:pt>
                <c:pt idx="2486">
                  <c:v>39136</c:v>
                </c:pt>
                <c:pt idx="2487">
                  <c:v>39135</c:v>
                </c:pt>
                <c:pt idx="2488">
                  <c:v>39134</c:v>
                </c:pt>
                <c:pt idx="2489">
                  <c:v>39133</c:v>
                </c:pt>
                <c:pt idx="2490">
                  <c:v>39132</c:v>
                </c:pt>
                <c:pt idx="2491">
                  <c:v>39129</c:v>
                </c:pt>
                <c:pt idx="2492">
                  <c:v>39128</c:v>
                </c:pt>
                <c:pt idx="2493">
                  <c:v>39127</c:v>
                </c:pt>
                <c:pt idx="2494">
                  <c:v>39126</c:v>
                </c:pt>
                <c:pt idx="2495">
                  <c:v>39125</c:v>
                </c:pt>
                <c:pt idx="2496">
                  <c:v>39122</c:v>
                </c:pt>
                <c:pt idx="2497">
                  <c:v>39121</c:v>
                </c:pt>
                <c:pt idx="2498">
                  <c:v>39120</c:v>
                </c:pt>
                <c:pt idx="2499">
                  <c:v>39119</c:v>
                </c:pt>
                <c:pt idx="2500">
                  <c:v>39118</c:v>
                </c:pt>
                <c:pt idx="2501">
                  <c:v>39115</c:v>
                </c:pt>
                <c:pt idx="2502">
                  <c:v>39114</c:v>
                </c:pt>
                <c:pt idx="2503">
                  <c:v>39113</c:v>
                </c:pt>
                <c:pt idx="2504">
                  <c:v>39112</c:v>
                </c:pt>
                <c:pt idx="2505">
                  <c:v>39111</c:v>
                </c:pt>
                <c:pt idx="2506">
                  <c:v>39108</c:v>
                </c:pt>
                <c:pt idx="2507">
                  <c:v>39107</c:v>
                </c:pt>
                <c:pt idx="2508">
                  <c:v>39106</c:v>
                </c:pt>
                <c:pt idx="2509">
                  <c:v>39105</c:v>
                </c:pt>
                <c:pt idx="2510">
                  <c:v>39104</c:v>
                </c:pt>
                <c:pt idx="2511">
                  <c:v>39101</c:v>
                </c:pt>
                <c:pt idx="2512">
                  <c:v>39100</c:v>
                </c:pt>
                <c:pt idx="2513">
                  <c:v>39099</c:v>
                </c:pt>
                <c:pt idx="2514">
                  <c:v>39098</c:v>
                </c:pt>
                <c:pt idx="2515">
                  <c:v>39097</c:v>
                </c:pt>
                <c:pt idx="2516">
                  <c:v>39094</c:v>
                </c:pt>
                <c:pt idx="2517">
                  <c:v>39093</c:v>
                </c:pt>
                <c:pt idx="2518">
                  <c:v>39092</c:v>
                </c:pt>
                <c:pt idx="2519">
                  <c:v>39091</c:v>
                </c:pt>
                <c:pt idx="2520">
                  <c:v>39090</c:v>
                </c:pt>
                <c:pt idx="2521">
                  <c:v>39087</c:v>
                </c:pt>
                <c:pt idx="2522">
                  <c:v>39086</c:v>
                </c:pt>
                <c:pt idx="2523">
                  <c:v>39085</c:v>
                </c:pt>
                <c:pt idx="2524">
                  <c:v>39084</c:v>
                </c:pt>
                <c:pt idx="2525">
                  <c:v>39080</c:v>
                </c:pt>
                <c:pt idx="2526">
                  <c:v>39079</c:v>
                </c:pt>
                <c:pt idx="2527">
                  <c:v>39078</c:v>
                </c:pt>
                <c:pt idx="2528">
                  <c:v>39077</c:v>
                </c:pt>
                <c:pt idx="2529">
                  <c:v>39073</c:v>
                </c:pt>
                <c:pt idx="2530">
                  <c:v>39072</c:v>
                </c:pt>
                <c:pt idx="2531">
                  <c:v>39071</c:v>
                </c:pt>
                <c:pt idx="2532">
                  <c:v>39070</c:v>
                </c:pt>
                <c:pt idx="2533">
                  <c:v>39069</c:v>
                </c:pt>
                <c:pt idx="2534">
                  <c:v>39066</c:v>
                </c:pt>
                <c:pt idx="2535">
                  <c:v>39065</c:v>
                </c:pt>
                <c:pt idx="2536">
                  <c:v>39064</c:v>
                </c:pt>
                <c:pt idx="2537">
                  <c:v>39063</c:v>
                </c:pt>
                <c:pt idx="2538">
                  <c:v>39062</c:v>
                </c:pt>
                <c:pt idx="2539">
                  <c:v>39059</c:v>
                </c:pt>
                <c:pt idx="2540">
                  <c:v>39058</c:v>
                </c:pt>
                <c:pt idx="2541">
                  <c:v>39057</c:v>
                </c:pt>
                <c:pt idx="2542">
                  <c:v>39056</c:v>
                </c:pt>
                <c:pt idx="2543">
                  <c:v>39055</c:v>
                </c:pt>
                <c:pt idx="2544">
                  <c:v>39052</c:v>
                </c:pt>
                <c:pt idx="2545">
                  <c:v>39051</c:v>
                </c:pt>
                <c:pt idx="2546">
                  <c:v>39050</c:v>
                </c:pt>
                <c:pt idx="2547">
                  <c:v>39049</c:v>
                </c:pt>
                <c:pt idx="2548">
                  <c:v>39048</c:v>
                </c:pt>
                <c:pt idx="2549">
                  <c:v>39045</c:v>
                </c:pt>
                <c:pt idx="2550">
                  <c:v>39043</c:v>
                </c:pt>
                <c:pt idx="2551">
                  <c:v>39042</c:v>
                </c:pt>
                <c:pt idx="2552">
                  <c:v>39041</c:v>
                </c:pt>
                <c:pt idx="2553">
                  <c:v>39038</c:v>
                </c:pt>
                <c:pt idx="2554">
                  <c:v>39037</c:v>
                </c:pt>
                <c:pt idx="2555">
                  <c:v>39036</c:v>
                </c:pt>
                <c:pt idx="2556">
                  <c:v>39035</c:v>
                </c:pt>
                <c:pt idx="2557">
                  <c:v>39034</c:v>
                </c:pt>
                <c:pt idx="2558">
                  <c:v>39031</c:v>
                </c:pt>
                <c:pt idx="2559">
                  <c:v>39030</c:v>
                </c:pt>
                <c:pt idx="2560">
                  <c:v>39029</c:v>
                </c:pt>
                <c:pt idx="2561">
                  <c:v>39028</c:v>
                </c:pt>
                <c:pt idx="2562">
                  <c:v>39027</c:v>
                </c:pt>
                <c:pt idx="2563">
                  <c:v>39024</c:v>
                </c:pt>
                <c:pt idx="2564">
                  <c:v>39023</c:v>
                </c:pt>
                <c:pt idx="2565">
                  <c:v>39022</c:v>
                </c:pt>
                <c:pt idx="2566">
                  <c:v>39021</c:v>
                </c:pt>
                <c:pt idx="2567">
                  <c:v>39020</c:v>
                </c:pt>
                <c:pt idx="2568">
                  <c:v>39017</c:v>
                </c:pt>
                <c:pt idx="2569">
                  <c:v>39016</c:v>
                </c:pt>
                <c:pt idx="2570">
                  <c:v>39015</c:v>
                </c:pt>
                <c:pt idx="2571">
                  <c:v>39014</c:v>
                </c:pt>
                <c:pt idx="2572">
                  <c:v>39013</c:v>
                </c:pt>
                <c:pt idx="2573">
                  <c:v>39010</c:v>
                </c:pt>
                <c:pt idx="2574">
                  <c:v>39009</c:v>
                </c:pt>
                <c:pt idx="2575">
                  <c:v>39008</c:v>
                </c:pt>
                <c:pt idx="2576">
                  <c:v>39007</c:v>
                </c:pt>
                <c:pt idx="2577">
                  <c:v>39006</c:v>
                </c:pt>
                <c:pt idx="2578">
                  <c:v>39003</c:v>
                </c:pt>
                <c:pt idx="2579">
                  <c:v>39002</c:v>
                </c:pt>
                <c:pt idx="2580">
                  <c:v>39001</c:v>
                </c:pt>
                <c:pt idx="2581">
                  <c:v>39000</c:v>
                </c:pt>
                <c:pt idx="2582">
                  <c:v>38999</c:v>
                </c:pt>
                <c:pt idx="2583">
                  <c:v>38996</c:v>
                </c:pt>
                <c:pt idx="2584">
                  <c:v>38995</c:v>
                </c:pt>
                <c:pt idx="2585">
                  <c:v>38994</c:v>
                </c:pt>
                <c:pt idx="2586">
                  <c:v>38993</c:v>
                </c:pt>
                <c:pt idx="2587">
                  <c:v>38992</c:v>
                </c:pt>
                <c:pt idx="2588">
                  <c:v>38989</c:v>
                </c:pt>
                <c:pt idx="2589">
                  <c:v>38988</c:v>
                </c:pt>
                <c:pt idx="2590">
                  <c:v>38987</c:v>
                </c:pt>
                <c:pt idx="2591">
                  <c:v>38986</c:v>
                </c:pt>
                <c:pt idx="2592">
                  <c:v>38985</c:v>
                </c:pt>
                <c:pt idx="2593">
                  <c:v>38982</c:v>
                </c:pt>
                <c:pt idx="2594">
                  <c:v>38981</c:v>
                </c:pt>
                <c:pt idx="2595">
                  <c:v>38980</c:v>
                </c:pt>
                <c:pt idx="2596">
                  <c:v>38979</c:v>
                </c:pt>
                <c:pt idx="2597">
                  <c:v>38978</c:v>
                </c:pt>
                <c:pt idx="2598">
                  <c:v>38975</c:v>
                </c:pt>
                <c:pt idx="2599">
                  <c:v>38974</c:v>
                </c:pt>
                <c:pt idx="2600">
                  <c:v>38973</c:v>
                </c:pt>
                <c:pt idx="2601">
                  <c:v>38972</c:v>
                </c:pt>
                <c:pt idx="2602">
                  <c:v>38971</c:v>
                </c:pt>
                <c:pt idx="2603">
                  <c:v>38968</c:v>
                </c:pt>
                <c:pt idx="2604">
                  <c:v>38967</c:v>
                </c:pt>
                <c:pt idx="2605">
                  <c:v>38966</c:v>
                </c:pt>
                <c:pt idx="2606">
                  <c:v>38965</c:v>
                </c:pt>
                <c:pt idx="2607">
                  <c:v>38964</c:v>
                </c:pt>
                <c:pt idx="2608">
                  <c:v>38961</c:v>
                </c:pt>
                <c:pt idx="2609">
                  <c:v>38960</c:v>
                </c:pt>
                <c:pt idx="2610">
                  <c:v>38959</c:v>
                </c:pt>
                <c:pt idx="2611">
                  <c:v>38958</c:v>
                </c:pt>
                <c:pt idx="2612">
                  <c:v>38957</c:v>
                </c:pt>
                <c:pt idx="2613">
                  <c:v>38954</c:v>
                </c:pt>
                <c:pt idx="2614">
                  <c:v>38953</c:v>
                </c:pt>
                <c:pt idx="2615">
                  <c:v>38952</c:v>
                </c:pt>
                <c:pt idx="2616">
                  <c:v>38951</c:v>
                </c:pt>
                <c:pt idx="2617">
                  <c:v>38950</c:v>
                </c:pt>
                <c:pt idx="2618">
                  <c:v>38947</c:v>
                </c:pt>
                <c:pt idx="2619">
                  <c:v>38946</c:v>
                </c:pt>
                <c:pt idx="2620">
                  <c:v>38945</c:v>
                </c:pt>
                <c:pt idx="2621">
                  <c:v>38944</c:v>
                </c:pt>
                <c:pt idx="2622">
                  <c:v>38943</c:v>
                </c:pt>
                <c:pt idx="2623">
                  <c:v>38940</c:v>
                </c:pt>
                <c:pt idx="2624">
                  <c:v>38939</c:v>
                </c:pt>
                <c:pt idx="2625">
                  <c:v>38938</c:v>
                </c:pt>
                <c:pt idx="2626">
                  <c:v>38937</c:v>
                </c:pt>
                <c:pt idx="2627">
                  <c:v>38936</c:v>
                </c:pt>
                <c:pt idx="2628">
                  <c:v>38933</c:v>
                </c:pt>
                <c:pt idx="2629">
                  <c:v>38932</c:v>
                </c:pt>
                <c:pt idx="2630">
                  <c:v>38931</c:v>
                </c:pt>
                <c:pt idx="2631">
                  <c:v>38930</c:v>
                </c:pt>
                <c:pt idx="2632">
                  <c:v>38929</c:v>
                </c:pt>
                <c:pt idx="2633">
                  <c:v>38926</c:v>
                </c:pt>
                <c:pt idx="2634">
                  <c:v>38925</c:v>
                </c:pt>
                <c:pt idx="2635">
                  <c:v>38924</c:v>
                </c:pt>
                <c:pt idx="2636">
                  <c:v>38923</c:v>
                </c:pt>
                <c:pt idx="2637">
                  <c:v>38922</c:v>
                </c:pt>
                <c:pt idx="2638">
                  <c:v>38919</c:v>
                </c:pt>
                <c:pt idx="2639">
                  <c:v>38918</c:v>
                </c:pt>
                <c:pt idx="2640">
                  <c:v>38917</c:v>
                </c:pt>
                <c:pt idx="2641">
                  <c:v>38916</c:v>
                </c:pt>
                <c:pt idx="2642">
                  <c:v>38915</c:v>
                </c:pt>
                <c:pt idx="2643">
                  <c:v>38912</c:v>
                </c:pt>
                <c:pt idx="2644">
                  <c:v>38911</c:v>
                </c:pt>
                <c:pt idx="2645">
                  <c:v>38910</c:v>
                </c:pt>
                <c:pt idx="2646">
                  <c:v>38909</c:v>
                </c:pt>
                <c:pt idx="2647">
                  <c:v>38908</c:v>
                </c:pt>
                <c:pt idx="2648">
                  <c:v>38905</c:v>
                </c:pt>
                <c:pt idx="2649">
                  <c:v>38904</c:v>
                </c:pt>
                <c:pt idx="2650">
                  <c:v>38903</c:v>
                </c:pt>
                <c:pt idx="2651">
                  <c:v>38898</c:v>
                </c:pt>
                <c:pt idx="2652">
                  <c:v>38897</c:v>
                </c:pt>
                <c:pt idx="2653">
                  <c:v>38896</c:v>
                </c:pt>
                <c:pt idx="2654">
                  <c:v>38895</c:v>
                </c:pt>
                <c:pt idx="2655">
                  <c:v>38894</c:v>
                </c:pt>
                <c:pt idx="2656">
                  <c:v>38891</c:v>
                </c:pt>
                <c:pt idx="2657">
                  <c:v>38890</c:v>
                </c:pt>
                <c:pt idx="2658">
                  <c:v>38889</c:v>
                </c:pt>
                <c:pt idx="2659">
                  <c:v>38888</c:v>
                </c:pt>
                <c:pt idx="2660">
                  <c:v>38887</c:v>
                </c:pt>
                <c:pt idx="2661">
                  <c:v>38884</c:v>
                </c:pt>
                <c:pt idx="2662">
                  <c:v>38883</c:v>
                </c:pt>
                <c:pt idx="2663">
                  <c:v>38882</c:v>
                </c:pt>
                <c:pt idx="2664">
                  <c:v>38881</c:v>
                </c:pt>
                <c:pt idx="2665">
                  <c:v>38880</c:v>
                </c:pt>
                <c:pt idx="2666">
                  <c:v>38877</c:v>
                </c:pt>
                <c:pt idx="2667">
                  <c:v>38876</c:v>
                </c:pt>
                <c:pt idx="2668">
                  <c:v>38875</c:v>
                </c:pt>
                <c:pt idx="2669">
                  <c:v>38874</c:v>
                </c:pt>
                <c:pt idx="2670">
                  <c:v>38873</c:v>
                </c:pt>
                <c:pt idx="2671">
                  <c:v>38870</c:v>
                </c:pt>
                <c:pt idx="2672">
                  <c:v>38869</c:v>
                </c:pt>
                <c:pt idx="2673">
                  <c:v>38868</c:v>
                </c:pt>
                <c:pt idx="2674">
                  <c:v>38867</c:v>
                </c:pt>
                <c:pt idx="2675">
                  <c:v>38863</c:v>
                </c:pt>
                <c:pt idx="2676">
                  <c:v>38862</c:v>
                </c:pt>
                <c:pt idx="2677">
                  <c:v>38861</c:v>
                </c:pt>
                <c:pt idx="2678">
                  <c:v>38860</c:v>
                </c:pt>
                <c:pt idx="2679">
                  <c:v>38859</c:v>
                </c:pt>
                <c:pt idx="2680">
                  <c:v>38856</c:v>
                </c:pt>
                <c:pt idx="2681">
                  <c:v>38855</c:v>
                </c:pt>
                <c:pt idx="2682">
                  <c:v>38854</c:v>
                </c:pt>
                <c:pt idx="2683">
                  <c:v>38853</c:v>
                </c:pt>
                <c:pt idx="2684">
                  <c:v>38852</c:v>
                </c:pt>
                <c:pt idx="2685">
                  <c:v>38849</c:v>
                </c:pt>
                <c:pt idx="2686">
                  <c:v>38848</c:v>
                </c:pt>
                <c:pt idx="2687">
                  <c:v>38847</c:v>
                </c:pt>
                <c:pt idx="2688">
                  <c:v>38846</c:v>
                </c:pt>
                <c:pt idx="2689">
                  <c:v>38845</c:v>
                </c:pt>
                <c:pt idx="2690">
                  <c:v>38842</c:v>
                </c:pt>
                <c:pt idx="2691">
                  <c:v>38841</c:v>
                </c:pt>
                <c:pt idx="2692">
                  <c:v>38840</c:v>
                </c:pt>
                <c:pt idx="2693">
                  <c:v>38839</c:v>
                </c:pt>
                <c:pt idx="2694">
                  <c:v>38838</c:v>
                </c:pt>
                <c:pt idx="2695">
                  <c:v>38835</c:v>
                </c:pt>
                <c:pt idx="2696">
                  <c:v>38834</c:v>
                </c:pt>
                <c:pt idx="2697">
                  <c:v>38833</c:v>
                </c:pt>
                <c:pt idx="2698">
                  <c:v>38832</c:v>
                </c:pt>
                <c:pt idx="2699">
                  <c:v>38831</c:v>
                </c:pt>
                <c:pt idx="2700">
                  <c:v>38828</c:v>
                </c:pt>
                <c:pt idx="2701">
                  <c:v>38827</c:v>
                </c:pt>
                <c:pt idx="2702">
                  <c:v>38826</c:v>
                </c:pt>
                <c:pt idx="2703">
                  <c:v>38825</c:v>
                </c:pt>
                <c:pt idx="2704">
                  <c:v>38824</c:v>
                </c:pt>
                <c:pt idx="2705">
                  <c:v>38821</c:v>
                </c:pt>
                <c:pt idx="2706">
                  <c:v>38820</c:v>
                </c:pt>
                <c:pt idx="2707">
                  <c:v>38819</c:v>
                </c:pt>
                <c:pt idx="2708">
                  <c:v>38818</c:v>
                </c:pt>
                <c:pt idx="2709">
                  <c:v>38817</c:v>
                </c:pt>
                <c:pt idx="2710">
                  <c:v>38814</c:v>
                </c:pt>
                <c:pt idx="2711">
                  <c:v>38813</c:v>
                </c:pt>
                <c:pt idx="2712">
                  <c:v>38812</c:v>
                </c:pt>
                <c:pt idx="2713">
                  <c:v>38811</c:v>
                </c:pt>
                <c:pt idx="2714">
                  <c:v>38810</c:v>
                </c:pt>
                <c:pt idx="2715">
                  <c:v>38807</c:v>
                </c:pt>
                <c:pt idx="2716">
                  <c:v>38806</c:v>
                </c:pt>
                <c:pt idx="2717">
                  <c:v>38805</c:v>
                </c:pt>
                <c:pt idx="2718">
                  <c:v>38804</c:v>
                </c:pt>
                <c:pt idx="2719">
                  <c:v>38803</c:v>
                </c:pt>
                <c:pt idx="2720">
                  <c:v>38800</c:v>
                </c:pt>
                <c:pt idx="2721">
                  <c:v>38799</c:v>
                </c:pt>
                <c:pt idx="2722">
                  <c:v>38798</c:v>
                </c:pt>
                <c:pt idx="2723">
                  <c:v>38797</c:v>
                </c:pt>
                <c:pt idx="2724">
                  <c:v>38796</c:v>
                </c:pt>
                <c:pt idx="2725">
                  <c:v>38793</c:v>
                </c:pt>
                <c:pt idx="2726">
                  <c:v>38792</c:v>
                </c:pt>
                <c:pt idx="2727">
                  <c:v>38791</c:v>
                </c:pt>
                <c:pt idx="2728">
                  <c:v>38790</c:v>
                </c:pt>
                <c:pt idx="2729">
                  <c:v>38789</c:v>
                </c:pt>
                <c:pt idx="2730">
                  <c:v>38786</c:v>
                </c:pt>
                <c:pt idx="2731">
                  <c:v>38785</c:v>
                </c:pt>
                <c:pt idx="2732">
                  <c:v>38784</c:v>
                </c:pt>
                <c:pt idx="2733">
                  <c:v>38783</c:v>
                </c:pt>
                <c:pt idx="2734">
                  <c:v>38782</c:v>
                </c:pt>
                <c:pt idx="2735">
                  <c:v>38779</c:v>
                </c:pt>
                <c:pt idx="2736">
                  <c:v>38778</c:v>
                </c:pt>
                <c:pt idx="2737">
                  <c:v>38777</c:v>
                </c:pt>
                <c:pt idx="2738">
                  <c:v>38776</c:v>
                </c:pt>
                <c:pt idx="2739">
                  <c:v>38775</c:v>
                </c:pt>
                <c:pt idx="2740">
                  <c:v>38772</c:v>
                </c:pt>
                <c:pt idx="2741">
                  <c:v>38771</c:v>
                </c:pt>
                <c:pt idx="2742">
                  <c:v>38770</c:v>
                </c:pt>
                <c:pt idx="2743">
                  <c:v>38769</c:v>
                </c:pt>
                <c:pt idx="2744">
                  <c:v>38765</c:v>
                </c:pt>
                <c:pt idx="2745">
                  <c:v>38764</c:v>
                </c:pt>
                <c:pt idx="2746">
                  <c:v>38763</c:v>
                </c:pt>
                <c:pt idx="2747">
                  <c:v>38762</c:v>
                </c:pt>
                <c:pt idx="2748">
                  <c:v>38761</c:v>
                </c:pt>
                <c:pt idx="2749">
                  <c:v>38758</c:v>
                </c:pt>
                <c:pt idx="2750">
                  <c:v>38757</c:v>
                </c:pt>
                <c:pt idx="2751">
                  <c:v>38756</c:v>
                </c:pt>
                <c:pt idx="2752">
                  <c:v>38755</c:v>
                </c:pt>
                <c:pt idx="2753">
                  <c:v>38754</c:v>
                </c:pt>
                <c:pt idx="2754">
                  <c:v>38751</c:v>
                </c:pt>
                <c:pt idx="2755">
                  <c:v>38750</c:v>
                </c:pt>
                <c:pt idx="2756">
                  <c:v>38749</c:v>
                </c:pt>
                <c:pt idx="2757">
                  <c:v>38748</c:v>
                </c:pt>
                <c:pt idx="2758">
                  <c:v>38747</c:v>
                </c:pt>
                <c:pt idx="2759">
                  <c:v>38744</c:v>
                </c:pt>
                <c:pt idx="2760">
                  <c:v>38743</c:v>
                </c:pt>
                <c:pt idx="2761">
                  <c:v>38742</c:v>
                </c:pt>
                <c:pt idx="2762">
                  <c:v>38741</c:v>
                </c:pt>
                <c:pt idx="2763">
                  <c:v>38740</c:v>
                </c:pt>
                <c:pt idx="2764">
                  <c:v>38737</c:v>
                </c:pt>
                <c:pt idx="2765">
                  <c:v>38736</c:v>
                </c:pt>
                <c:pt idx="2766">
                  <c:v>38735</c:v>
                </c:pt>
                <c:pt idx="2767">
                  <c:v>38734</c:v>
                </c:pt>
                <c:pt idx="2768">
                  <c:v>38730</c:v>
                </c:pt>
                <c:pt idx="2769">
                  <c:v>38729</c:v>
                </c:pt>
                <c:pt idx="2770">
                  <c:v>38728</c:v>
                </c:pt>
                <c:pt idx="2771">
                  <c:v>38727</c:v>
                </c:pt>
                <c:pt idx="2772">
                  <c:v>38726</c:v>
                </c:pt>
                <c:pt idx="2773">
                  <c:v>38723</c:v>
                </c:pt>
                <c:pt idx="2774">
                  <c:v>38722</c:v>
                </c:pt>
                <c:pt idx="2775">
                  <c:v>38721</c:v>
                </c:pt>
                <c:pt idx="2776">
                  <c:v>38720</c:v>
                </c:pt>
                <c:pt idx="2777">
                  <c:v>38716</c:v>
                </c:pt>
                <c:pt idx="2778">
                  <c:v>38715</c:v>
                </c:pt>
                <c:pt idx="2779">
                  <c:v>38714</c:v>
                </c:pt>
                <c:pt idx="2780">
                  <c:v>38713</c:v>
                </c:pt>
                <c:pt idx="2781">
                  <c:v>38709</c:v>
                </c:pt>
                <c:pt idx="2782">
                  <c:v>38708</c:v>
                </c:pt>
                <c:pt idx="2783">
                  <c:v>38707</c:v>
                </c:pt>
                <c:pt idx="2784">
                  <c:v>38706</c:v>
                </c:pt>
                <c:pt idx="2785">
                  <c:v>38705</c:v>
                </c:pt>
                <c:pt idx="2786">
                  <c:v>38702</c:v>
                </c:pt>
                <c:pt idx="2787">
                  <c:v>38701</c:v>
                </c:pt>
                <c:pt idx="2788">
                  <c:v>38700</c:v>
                </c:pt>
                <c:pt idx="2789">
                  <c:v>38699</c:v>
                </c:pt>
                <c:pt idx="2790">
                  <c:v>38698</c:v>
                </c:pt>
                <c:pt idx="2791">
                  <c:v>38695</c:v>
                </c:pt>
                <c:pt idx="2792">
                  <c:v>38694</c:v>
                </c:pt>
                <c:pt idx="2793">
                  <c:v>38693</c:v>
                </c:pt>
                <c:pt idx="2794">
                  <c:v>38692</c:v>
                </c:pt>
                <c:pt idx="2795">
                  <c:v>38691</c:v>
                </c:pt>
                <c:pt idx="2796">
                  <c:v>38688</c:v>
                </c:pt>
                <c:pt idx="2797">
                  <c:v>38687</c:v>
                </c:pt>
                <c:pt idx="2798">
                  <c:v>38686</c:v>
                </c:pt>
                <c:pt idx="2799">
                  <c:v>38685</c:v>
                </c:pt>
                <c:pt idx="2800">
                  <c:v>38684</c:v>
                </c:pt>
                <c:pt idx="2801">
                  <c:v>38679</c:v>
                </c:pt>
                <c:pt idx="2802">
                  <c:v>38678</c:v>
                </c:pt>
                <c:pt idx="2803">
                  <c:v>38677</c:v>
                </c:pt>
                <c:pt idx="2804">
                  <c:v>38674</c:v>
                </c:pt>
                <c:pt idx="2805">
                  <c:v>38673</c:v>
                </c:pt>
                <c:pt idx="2806">
                  <c:v>38672</c:v>
                </c:pt>
                <c:pt idx="2807">
                  <c:v>38671</c:v>
                </c:pt>
                <c:pt idx="2808">
                  <c:v>38670</c:v>
                </c:pt>
                <c:pt idx="2809">
                  <c:v>38667</c:v>
                </c:pt>
                <c:pt idx="2810">
                  <c:v>38666</c:v>
                </c:pt>
                <c:pt idx="2811">
                  <c:v>38665</c:v>
                </c:pt>
                <c:pt idx="2812">
                  <c:v>38664</c:v>
                </c:pt>
                <c:pt idx="2813">
                  <c:v>38663</c:v>
                </c:pt>
                <c:pt idx="2814">
                  <c:v>38660</c:v>
                </c:pt>
                <c:pt idx="2815">
                  <c:v>38659</c:v>
                </c:pt>
                <c:pt idx="2816">
                  <c:v>38658</c:v>
                </c:pt>
                <c:pt idx="2817">
                  <c:v>38657</c:v>
                </c:pt>
                <c:pt idx="2818">
                  <c:v>38656</c:v>
                </c:pt>
                <c:pt idx="2819">
                  <c:v>38653</c:v>
                </c:pt>
                <c:pt idx="2820">
                  <c:v>38652</c:v>
                </c:pt>
                <c:pt idx="2821">
                  <c:v>38651</c:v>
                </c:pt>
                <c:pt idx="2822">
                  <c:v>38650</c:v>
                </c:pt>
                <c:pt idx="2823">
                  <c:v>38649</c:v>
                </c:pt>
                <c:pt idx="2824">
                  <c:v>38646</c:v>
                </c:pt>
                <c:pt idx="2825">
                  <c:v>38645</c:v>
                </c:pt>
                <c:pt idx="2826">
                  <c:v>38644</c:v>
                </c:pt>
                <c:pt idx="2827">
                  <c:v>38643</c:v>
                </c:pt>
                <c:pt idx="2828">
                  <c:v>38642</c:v>
                </c:pt>
                <c:pt idx="2829">
                  <c:v>38639</c:v>
                </c:pt>
                <c:pt idx="2830">
                  <c:v>38638</c:v>
                </c:pt>
                <c:pt idx="2831">
                  <c:v>38637</c:v>
                </c:pt>
                <c:pt idx="2832">
                  <c:v>38636</c:v>
                </c:pt>
                <c:pt idx="2833">
                  <c:v>38635</c:v>
                </c:pt>
                <c:pt idx="2834">
                  <c:v>38632</c:v>
                </c:pt>
                <c:pt idx="2835">
                  <c:v>38631</c:v>
                </c:pt>
                <c:pt idx="2836">
                  <c:v>38630</c:v>
                </c:pt>
                <c:pt idx="2837">
                  <c:v>38629</c:v>
                </c:pt>
                <c:pt idx="2838">
                  <c:v>38628</c:v>
                </c:pt>
                <c:pt idx="2839">
                  <c:v>38625</c:v>
                </c:pt>
                <c:pt idx="2840">
                  <c:v>38624</c:v>
                </c:pt>
                <c:pt idx="2841">
                  <c:v>38623</c:v>
                </c:pt>
                <c:pt idx="2842">
                  <c:v>38622</c:v>
                </c:pt>
                <c:pt idx="2843">
                  <c:v>38621</c:v>
                </c:pt>
                <c:pt idx="2844">
                  <c:v>38618</c:v>
                </c:pt>
                <c:pt idx="2845">
                  <c:v>38617</c:v>
                </c:pt>
                <c:pt idx="2846">
                  <c:v>38616</c:v>
                </c:pt>
                <c:pt idx="2847">
                  <c:v>38615</c:v>
                </c:pt>
                <c:pt idx="2848">
                  <c:v>38614</c:v>
                </c:pt>
                <c:pt idx="2849">
                  <c:v>38611</c:v>
                </c:pt>
                <c:pt idx="2850">
                  <c:v>38610</c:v>
                </c:pt>
                <c:pt idx="2851">
                  <c:v>38609</c:v>
                </c:pt>
                <c:pt idx="2852">
                  <c:v>38608</c:v>
                </c:pt>
                <c:pt idx="2853">
                  <c:v>38607</c:v>
                </c:pt>
                <c:pt idx="2854">
                  <c:v>38604</c:v>
                </c:pt>
                <c:pt idx="2855">
                  <c:v>38603</c:v>
                </c:pt>
                <c:pt idx="2856">
                  <c:v>38602</c:v>
                </c:pt>
                <c:pt idx="2857">
                  <c:v>38601</c:v>
                </c:pt>
                <c:pt idx="2858">
                  <c:v>38597</c:v>
                </c:pt>
                <c:pt idx="2859">
                  <c:v>38596</c:v>
                </c:pt>
                <c:pt idx="2860">
                  <c:v>38595</c:v>
                </c:pt>
                <c:pt idx="2861">
                  <c:v>38594</c:v>
                </c:pt>
                <c:pt idx="2862">
                  <c:v>38593</c:v>
                </c:pt>
                <c:pt idx="2863">
                  <c:v>38590</c:v>
                </c:pt>
                <c:pt idx="2864">
                  <c:v>38589</c:v>
                </c:pt>
                <c:pt idx="2865">
                  <c:v>38588</c:v>
                </c:pt>
                <c:pt idx="2866">
                  <c:v>38587</c:v>
                </c:pt>
                <c:pt idx="2867">
                  <c:v>38586</c:v>
                </c:pt>
                <c:pt idx="2868">
                  <c:v>38583</c:v>
                </c:pt>
                <c:pt idx="2869">
                  <c:v>38582</c:v>
                </c:pt>
                <c:pt idx="2870">
                  <c:v>38581</c:v>
                </c:pt>
                <c:pt idx="2871">
                  <c:v>38580</c:v>
                </c:pt>
                <c:pt idx="2872">
                  <c:v>38579</c:v>
                </c:pt>
                <c:pt idx="2873">
                  <c:v>38576</c:v>
                </c:pt>
                <c:pt idx="2874">
                  <c:v>38575</c:v>
                </c:pt>
                <c:pt idx="2875">
                  <c:v>38574</c:v>
                </c:pt>
                <c:pt idx="2876">
                  <c:v>38573</c:v>
                </c:pt>
                <c:pt idx="2877">
                  <c:v>38572</c:v>
                </c:pt>
                <c:pt idx="2878">
                  <c:v>38569</c:v>
                </c:pt>
                <c:pt idx="2879">
                  <c:v>38568</c:v>
                </c:pt>
                <c:pt idx="2880">
                  <c:v>38567</c:v>
                </c:pt>
                <c:pt idx="2881">
                  <c:v>38566</c:v>
                </c:pt>
                <c:pt idx="2882">
                  <c:v>38565</c:v>
                </c:pt>
                <c:pt idx="2883">
                  <c:v>38562</c:v>
                </c:pt>
                <c:pt idx="2884">
                  <c:v>38561</c:v>
                </c:pt>
                <c:pt idx="2885">
                  <c:v>38560</c:v>
                </c:pt>
                <c:pt idx="2886">
                  <c:v>38559</c:v>
                </c:pt>
                <c:pt idx="2887">
                  <c:v>38558</c:v>
                </c:pt>
                <c:pt idx="2888">
                  <c:v>38555</c:v>
                </c:pt>
                <c:pt idx="2889">
                  <c:v>38554</c:v>
                </c:pt>
                <c:pt idx="2890">
                  <c:v>38553</c:v>
                </c:pt>
                <c:pt idx="2891">
                  <c:v>38552</c:v>
                </c:pt>
                <c:pt idx="2892">
                  <c:v>38551</c:v>
                </c:pt>
                <c:pt idx="2893">
                  <c:v>38548</c:v>
                </c:pt>
                <c:pt idx="2894">
                  <c:v>38547</c:v>
                </c:pt>
                <c:pt idx="2895">
                  <c:v>38546</c:v>
                </c:pt>
                <c:pt idx="2896">
                  <c:v>38545</c:v>
                </c:pt>
                <c:pt idx="2897">
                  <c:v>38544</c:v>
                </c:pt>
                <c:pt idx="2898">
                  <c:v>38541</c:v>
                </c:pt>
                <c:pt idx="2899">
                  <c:v>38540</c:v>
                </c:pt>
                <c:pt idx="2900">
                  <c:v>38539</c:v>
                </c:pt>
                <c:pt idx="2901">
                  <c:v>38538</c:v>
                </c:pt>
                <c:pt idx="2902">
                  <c:v>38534</c:v>
                </c:pt>
                <c:pt idx="2903">
                  <c:v>38533</c:v>
                </c:pt>
                <c:pt idx="2904">
                  <c:v>38532</c:v>
                </c:pt>
                <c:pt idx="2905">
                  <c:v>38531</c:v>
                </c:pt>
                <c:pt idx="2906">
                  <c:v>38530</c:v>
                </c:pt>
                <c:pt idx="2907">
                  <c:v>38527</c:v>
                </c:pt>
                <c:pt idx="2908">
                  <c:v>38526</c:v>
                </c:pt>
                <c:pt idx="2909">
                  <c:v>38525</c:v>
                </c:pt>
                <c:pt idx="2910">
                  <c:v>38524</c:v>
                </c:pt>
                <c:pt idx="2911">
                  <c:v>38523</c:v>
                </c:pt>
                <c:pt idx="2912">
                  <c:v>38520</c:v>
                </c:pt>
                <c:pt idx="2913">
                  <c:v>38519</c:v>
                </c:pt>
                <c:pt idx="2914">
                  <c:v>38518</c:v>
                </c:pt>
                <c:pt idx="2915">
                  <c:v>38517</c:v>
                </c:pt>
                <c:pt idx="2916">
                  <c:v>38516</c:v>
                </c:pt>
                <c:pt idx="2917">
                  <c:v>38513</c:v>
                </c:pt>
                <c:pt idx="2918">
                  <c:v>38512</c:v>
                </c:pt>
                <c:pt idx="2919">
                  <c:v>38511</c:v>
                </c:pt>
                <c:pt idx="2920">
                  <c:v>38510</c:v>
                </c:pt>
                <c:pt idx="2921">
                  <c:v>38509</c:v>
                </c:pt>
                <c:pt idx="2922">
                  <c:v>38506</c:v>
                </c:pt>
                <c:pt idx="2923">
                  <c:v>38505</c:v>
                </c:pt>
                <c:pt idx="2924">
                  <c:v>38504</c:v>
                </c:pt>
                <c:pt idx="2925">
                  <c:v>38503</c:v>
                </c:pt>
                <c:pt idx="2926">
                  <c:v>38499</c:v>
                </c:pt>
                <c:pt idx="2927">
                  <c:v>38498</c:v>
                </c:pt>
                <c:pt idx="2928">
                  <c:v>38497</c:v>
                </c:pt>
                <c:pt idx="2929">
                  <c:v>38496</c:v>
                </c:pt>
                <c:pt idx="2930">
                  <c:v>38495</c:v>
                </c:pt>
                <c:pt idx="2931">
                  <c:v>38492</c:v>
                </c:pt>
                <c:pt idx="2932">
                  <c:v>38491</c:v>
                </c:pt>
                <c:pt idx="2933">
                  <c:v>38490</c:v>
                </c:pt>
                <c:pt idx="2934">
                  <c:v>38489</c:v>
                </c:pt>
                <c:pt idx="2935">
                  <c:v>38488</c:v>
                </c:pt>
                <c:pt idx="2936">
                  <c:v>38485</c:v>
                </c:pt>
                <c:pt idx="2937">
                  <c:v>38484</c:v>
                </c:pt>
                <c:pt idx="2938">
                  <c:v>38483</c:v>
                </c:pt>
                <c:pt idx="2939">
                  <c:v>38482</c:v>
                </c:pt>
                <c:pt idx="2940">
                  <c:v>38481</c:v>
                </c:pt>
                <c:pt idx="2941">
                  <c:v>38478</c:v>
                </c:pt>
                <c:pt idx="2942">
                  <c:v>38477</c:v>
                </c:pt>
                <c:pt idx="2943">
                  <c:v>38476</c:v>
                </c:pt>
                <c:pt idx="2944">
                  <c:v>38475</c:v>
                </c:pt>
                <c:pt idx="2945">
                  <c:v>38474</c:v>
                </c:pt>
                <c:pt idx="2946">
                  <c:v>38471</c:v>
                </c:pt>
                <c:pt idx="2947">
                  <c:v>38470</c:v>
                </c:pt>
                <c:pt idx="2948">
                  <c:v>38469</c:v>
                </c:pt>
                <c:pt idx="2949">
                  <c:v>38468</c:v>
                </c:pt>
                <c:pt idx="2950">
                  <c:v>38467</c:v>
                </c:pt>
                <c:pt idx="2951">
                  <c:v>38464</c:v>
                </c:pt>
                <c:pt idx="2952">
                  <c:v>38463</c:v>
                </c:pt>
                <c:pt idx="2953">
                  <c:v>38462</c:v>
                </c:pt>
                <c:pt idx="2954">
                  <c:v>38461</c:v>
                </c:pt>
                <c:pt idx="2955">
                  <c:v>38460</c:v>
                </c:pt>
                <c:pt idx="2956">
                  <c:v>38457</c:v>
                </c:pt>
                <c:pt idx="2957">
                  <c:v>38456</c:v>
                </c:pt>
                <c:pt idx="2958">
                  <c:v>38455</c:v>
                </c:pt>
                <c:pt idx="2959">
                  <c:v>38454</c:v>
                </c:pt>
                <c:pt idx="2960">
                  <c:v>38453</c:v>
                </c:pt>
                <c:pt idx="2961">
                  <c:v>38450</c:v>
                </c:pt>
                <c:pt idx="2962">
                  <c:v>38449</c:v>
                </c:pt>
                <c:pt idx="2963">
                  <c:v>38448</c:v>
                </c:pt>
                <c:pt idx="2964">
                  <c:v>38447</c:v>
                </c:pt>
                <c:pt idx="2965">
                  <c:v>38446</c:v>
                </c:pt>
                <c:pt idx="2966">
                  <c:v>38443</c:v>
                </c:pt>
                <c:pt idx="2967">
                  <c:v>38442</c:v>
                </c:pt>
                <c:pt idx="2968">
                  <c:v>38441</c:v>
                </c:pt>
                <c:pt idx="2969">
                  <c:v>38440</c:v>
                </c:pt>
                <c:pt idx="2970">
                  <c:v>38439</c:v>
                </c:pt>
                <c:pt idx="2971">
                  <c:v>38435</c:v>
                </c:pt>
                <c:pt idx="2972">
                  <c:v>38434</c:v>
                </c:pt>
                <c:pt idx="2973">
                  <c:v>38433</c:v>
                </c:pt>
                <c:pt idx="2974">
                  <c:v>38432</c:v>
                </c:pt>
                <c:pt idx="2975">
                  <c:v>38429</c:v>
                </c:pt>
                <c:pt idx="2976">
                  <c:v>38428</c:v>
                </c:pt>
                <c:pt idx="2977">
                  <c:v>38427</c:v>
                </c:pt>
                <c:pt idx="2978">
                  <c:v>38426</c:v>
                </c:pt>
                <c:pt idx="2979">
                  <c:v>38425</c:v>
                </c:pt>
                <c:pt idx="2980">
                  <c:v>38422</c:v>
                </c:pt>
                <c:pt idx="2981">
                  <c:v>38421</c:v>
                </c:pt>
                <c:pt idx="2982">
                  <c:v>38420</c:v>
                </c:pt>
                <c:pt idx="2983">
                  <c:v>38419</c:v>
                </c:pt>
                <c:pt idx="2984">
                  <c:v>38418</c:v>
                </c:pt>
                <c:pt idx="2985">
                  <c:v>38415</c:v>
                </c:pt>
                <c:pt idx="2986">
                  <c:v>38414</c:v>
                </c:pt>
                <c:pt idx="2987">
                  <c:v>38413</c:v>
                </c:pt>
                <c:pt idx="2988">
                  <c:v>38412</c:v>
                </c:pt>
                <c:pt idx="2989">
                  <c:v>38411</c:v>
                </c:pt>
                <c:pt idx="2990">
                  <c:v>38408</c:v>
                </c:pt>
                <c:pt idx="2991">
                  <c:v>38407</c:v>
                </c:pt>
                <c:pt idx="2992">
                  <c:v>38406</c:v>
                </c:pt>
                <c:pt idx="2993">
                  <c:v>38405</c:v>
                </c:pt>
                <c:pt idx="2994">
                  <c:v>38401</c:v>
                </c:pt>
                <c:pt idx="2995">
                  <c:v>38400</c:v>
                </c:pt>
                <c:pt idx="2996">
                  <c:v>38399</c:v>
                </c:pt>
                <c:pt idx="2997">
                  <c:v>38398</c:v>
                </c:pt>
                <c:pt idx="2998">
                  <c:v>38397</c:v>
                </c:pt>
                <c:pt idx="2999">
                  <c:v>38394</c:v>
                </c:pt>
                <c:pt idx="3000">
                  <c:v>38393</c:v>
                </c:pt>
                <c:pt idx="3001">
                  <c:v>38392</c:v>
                </c:pt>
                <c:pt idx="3002">
                  <c:v>38391</c:v>
                </c:pt>
                <c:pt idx="3003">
                  <c:v>38390</c:v>
                </c:pt>
                <c:pt idx="3004">
                  <c:v>38387</c:v>
                </c:pt>
                <c:pt idx="3005">
                  <c:v>38386</c:v>
                </c:pt>
                <c:pt idx="3006">
                  <c:v>38385</c:v>
                </c:pt>
                <c:pt idx="3007">
                  <c:v>38384</c:v>
                </c:pt>
                <c:pt idx="3008">
                  <c:v>38383</c:v>
                </c:pt>
                <c:pt idx="3009">
                  <c:v>38380</c:v>
                </c:pt>
                <c:pt idx="3010">
                  <c:v>38379</c:v>
                </c:pt>
                <c:pt idx="3011">
                  <c:v>38378</c:v>
                </c:pt>
                <c:pt idx="3012">
                  <c:v>38377</c:v>
                </c:pt>
                <c:pt idx="3013">
                  <c:v>38376</c:v>
                </c:pt>
                <c:pt idx="3014">
                  <c:v>38373</c:v>
                </c:pt>
                <c:pt idx="3015">
                  <c:v>38372</c:v>
                </c:pt>
                <c:pt idx="3016">
                  <c:v>38371</c:v>
                </c:pt>
                <c:pt idx="3017">
                  <c:v>38370</c:v>
                </c:pt>
                <c:pt idx="3018">
                  <c:v>38366</c:v>
                </c:pt>
                <c:pt idx="3019">
                  <c:v>38365</c:v>
                </c:pt>
                <c:pt idx="3020">
                  <c:v>38364</c:v>
                </c:pt>
                <c:pt idx="3021">
                  <c:v>38363</c:v>
                </c:pt>
                <c:pt idx="3022">
                  <c:v>38362</c:v>
                </c:pt>
                <c:pt idx="3023">
                  <c:v>38359</c:v>
                </c:pt>
                <c:pt idx="3024">
                  <c:v>38358</c:v>
                </c:pt>
                <c:pt idx="3025">
                  <c:v>38357</c:v>
                </c:pt>
                <c:pt idx="3026">
                  <c:v>38356</c:v>
                </c:pt>
                <c:pt idx="3027">
                  <c:v>38355</c:v>
                </c:pt>
                <c:pt idx="3028">
                  <c:v>38351</c:v>
                </c:pt>
                <c:pt idx="3029">
                  <c:v>38350</c:v>
                </c:pt>
                <c:pt idx="3030">
                  <c:v>38349</c:v>
                </c:pt>
                <c:pt idx="3031">
                  <c:v>38348</c:v>
                </c:pt>
                <c:pt idx="3032">
                  <c:v>38344</c:v>
                </c:pt>
                <c:pt idx="3033">
                  <c:v>38343</c:v>
                </c:pt>
                <c:pt idx="3034">
                  <c:v>38342</c:v>
                </c:pt>
                <c:pt idx="3035">
                  <c:v>38341</c:v>
                </c:pt>
                <c:pt idx="3036">
                  <c:v>38338</c:v>
                </c:pt>
                <c:pt idx="3037">
                  <c:v>38337</c:v>
                </c:pt>
                <c:pt idx="3038">
                  <c:v>38336</c:v>
                </c:pt>
                <c:pt idx="3039">
                  <c:v>38335</c:v>
                </c:pt>
                <c:pt idx="3040">
                  <c:v>38334</c:v>
                </c:pt>
                <c:pt idx="3041">
                  <c:v>38331</c:v>
                </c:pt>
                <c:pt idx="3042">
                  <c:v>38330</c:v>
                </c:pt>
                <c:pt idx="3043">
                  <c:v>38329</c:v>
                </c:pt>
                <c:pt idx="3044">
                  <c:v>38328</c:v>
                </c:pt>
                <c:pt idx="3045">
                  <c:v>38327</c:v>
                </c:pt>
                <c:pt idx="3046">
                  <c:v>38324</c:v>
                </c:pt>
                <c:pt idx="3047">
                  <c:v>38323</c:v>
                </c:pt>
                <c:pt idx="3048">
                  <c:v>38322</c:v>
                </c:pt>
                <c:pt idx="3049">
                  <c:v>38321</c:v>
                </c:pt>
                <c:pt idx="3050">
                  <c:v>38320</c:v>
                </c:pt>
                <c:pt idx="3051">
                  <c:v>38315</c:v>
                </c:pt>
                <c:pt idx="3052">
                  <c:v>38314</c:v>
                </c:pt>
                <c:pt idx="3053">
                  <c:v>38313</c:v>
                </c:pt>
                <c:pt idx="3054">
                  <c:v>38310</c:v>
                </c:pt>
                <c:pt idx="3055">
                  <c:v>38309</c:v>
                </c:pt>
                <c:pt idx="3056">
                  <c:v>38308</c:v>
                </c:pt>
                <c:pt idx="3057">
                  <c:v>38307</c:v>
                </c:pt>
                <c:pt idx="3058">
                  <c:v>38306</c:v>
                </c:pt>
                <c:pt idx="3059">
                  <c:v>38303</c:v>
                </c:pt>
                <c:pt idx="3060">
                  <c:v>38302</c:v>
                </c:pt>
                <c:pt idx="3061">
                  <c:v>38301</c:v>
                </c:pt>
                <c:pt idx="3062">
                  <c:v>38300</c:v>
                </c:pt>
                <c:pt idx="3063">
                  <c:v>38299</c:v>
                </c:pt>
                <c:pt idx="3064">
                  <c:v>38296</c:v>
                </c:pt>
                <c:pt idx="3065">
                  <c:v>38295</c:v>
                </c:pt>
                <c:pt idx="3066">
                  <c:v>38294</c:v>
                </c:pt>
                <c:pt idx="3067">
                  <c:v>38293</c:v>
                </c:pt>
                <c:pt idx="3068">
                  <c:v>38292</c:v>
                </c:pt>
                <c:pt idx="3069">
                  <c:v>38289</c:v>
                </c:pt>
                <c:pt idx="3070">
                  <c:v>38288</c:v>
                </c:pt>
                <c:pt idx="3071">
                  <c:v>38287</c:v>
                </c:pt>
                <c:pt idx="3072">
                  <c:v>38286</c:v>
                </c:pt>
                <c:pt idx="3073">
                  <c:v>38285</c:v>
                </c:pt>
                <c:pt idx="3074">
                  <c:v>38282</c:v>
                </c:pt>
                <c:pt idx="3075">
                  <c:v>38281</c:v>
                </c:pt>
                <c:pt idx="3076">
                  <c:v>38280</c:v>
                </c:pt>
                <c:pt idx="3077">
                  <c:v>38279</c:v>
                </c:pt>
                <c:pt idx="3078">
                  <c:v>38278</c:v>
                </c:pt>
                <c:pt idx="3079">
                  <c:v>38275</c:v>
                </c:pt>
                <c:pt idx="3080">
                  <c:v>38274</c:v>
                </c:pt>
                <c:pt idx="3081">
                  <c:v>38273</c:v>
                </c:pt>
                <c:pt idx="3082">
                  <c:v>38272</c:v>
                </c:pt>
                <c:pt idx="3083">
                  <c:v>38271</c:v>
                </c:pt>
                <c:pt idx="3084">
                  <c:v>38268</c:v>
                </c:pt>
                <c:pt idx="3085">
                  <c:v>38267</c:v>
                </c:pt>
                <c:pt idx="3086">
                  <c:v>38266</c:v>
                </c:pt>
                <c:pt idx="3087">
                  <c:v>38265</c:v>
                </c:pt>
                <c:pt idx="3088">
                  <c:v>38264</c:v>
                </c:pt>
                <c:pt idx="3089">
                  <c:v>38261</c:v>
                </c:pt>
                <c:pt idx="3090">
                  <c:v>38260</c:v>
                </c:pt>
                <c:pt idx="3091">
                  <c:v>38259</c:v>
                </c:pt>
                <c:pt idx="3092">
                  <c:v>38258</c:v>
                </c:pt>
                <c:pt idx="3093">
                  <c:v>38257</c:v>
                </c:pt>
                <c:pt idx="3094">
                  <c:v>38254</c:v>
                </c:pt>
                <c:pt idx="3095">
                  <c:v>38253</c:v>
                </c:pt>
                <c:pt idx="3096">
                  <c:v>38252</c:v>
                </c:pt>
                <c:pt idx="3097">
                  <c:v>38251</c:v>
                </c:pt>
                <c:pt idx="3098">
                  <c:v>38250</c:v>
                </c:pt>
                <c:pt idx="3099">
                  <c:v>38247</c:v>
                </c:pt>
                <c:pt idx="3100">
                  <c:v>38246</c:v>
                </c:pt>
                <c:pt idx="3101">
                  <c:v>38245</c:v>
                </c:pt>
                <c:pt idx="3102">
                  <c:v>38244</c:v>
                </c:pt>
                <c:pt idx="3103">
                  <c:v>38243</c:v>
                </c:pt>
                <c:pt idx="3104">
                  <c:v>38240</c:v>
                </c:pt>
                <c:pt idx="3105">
                  <c:v>38239</c:v>
                </c:pt>
                <c:pt idx="3106">
                  <c:v>38238</c:v>
                </c:pt>
                <c:pt idx="3107">
                  <c:v>38237</c:v>
                </c:pt>
                <c:pt idx="3108">
                  <c:v>38233</c:v>
                </c:pt>
                <c:pt idx="3109">
                  <c:v>38232</c:v>
                </c:pt>
                <c:pt idx="3110">
                  <c:v>38231</c:v>
                </c:pt>
                <c:pt idx="3111">
                  <c:v>38230</c:v>
                </c:pt>
                <c:pt idx="3112">
                  <c:v>38229</c:v>
                </c:pt>
                <c:pt idx="3113">
                  <c:v>38226</c:v>
                </c:pt>
                <c:pt idx="3114">
                  <c:v>38225</c:v>
                </c:pt>
                <c:pt idx="3115">
                  <c:v>38224</c:v>
                </c:pt>
                <c:pt idx="3116">
                  <c:v>38223</c:v>
                </c:pt>
                <c:pt idx="3117">
                  <c:v>38222</c:v>
                </c:pt>
                <c:pt idx="3118">
                  <c:v>38219</c:v>
                </c:pt>
                <c:pt idx="3119">
                  <c:v>38218</c:v>
                </c:pt>
                <c:pt idx="3120">
                  <c:v>38217</c:v>
                </c:pt>
                <c:pt idx="3121">
                  <c:v>38216</c:v>
                </c:pt>
                <c:pt idx="3122">
                  <c:v>38215</c:v>
                </c:pt>
                <c:pt idx="3123">
                  <c:v>38212</c:v>
                </c:pt>
                <c:pt idx="3124">
                  <c:v>38211</c:v>
                </c:pt>
                <c:pt idx="3125">
                  <c:v>38210</c:v>
                </c:pt>
                <c:pt idx="3126">
                  <c:v>38209</c:v>
                </c:pt>
                <c:pt idx="3127">
                  <c:v>38208</c:v>
                </c:pt>
                <c:pt idx="3128">
                  <c:v>38205</c:v>
                </c:pt>
                <c:pt idx="3129">
                  <c:v>38204</c:v>
                </c:pt>
                <c:pt idx="3130">
                  <c:v>38203</c:v>
                </c:pt>
                <c:pt idx="3131">
                  <c:v>38202</c:v>
                </c:pt>
                <c:pt idx="3132">
                  <c:v>38201</c:v>
                </c:pt>
                <c:pt idx="3133">
                  <c:v>38198</c:v>
                </c:pt>
                <c:pt idx="3134">
                  <c:v>38197</c:v>
                </c:pt>
                <c:pt idx="3135">
                  <c:v>38196</c:v>
                </c:pt>
                <c:pt idx="3136">
                  <c:v>38195</c:v>
                </c:pt>
                <c:pt idx="3137">
                  <c:v>38194</c:v>
                </c:pt>
                <c:pt idx="3138">
                  <c:v>38191</c:v>
                </c:pt>
                <c:pt idx="3139">
                  <c:v>38190</c:v>
                </c:pt>
                <c:pt idx="3140">
                  <c:v>38189</c:v>
                </c:pt>
                <c:pt idx="3141">
                  <c:v>38188</c:v>
                </c:pt>
                <c:pt idx="3142">
                  <c:v>38187</c:v>
                </c:pt>
                <c:pt idx="3143">
                  <c:v>38184</c:v>
                </c:pt>
                <c:pt idx="3144">
                  <c:v>38183</c:v>
                </c:pt>
                <c:pt idx="3145">
                  <c:v>38182</c:v>
                </c:pt>
                <c:pt idx="3146">
                  <c:v>38181</c:v>
                </c:pt>
                <c:pt idx="3147">
                  <c:v>38180</c:v>
                </c:pt>
                <c:pt idx="3148">
                  <c:v>38177</c:v>
                </c:pt>
                <c:pt idx="3149">
                  <c:v>38176</c:v>
                </c:pt>
                <c:pt idx="3150">
                  <c:v>38175</c:v>
                </c:pt>
                <c:pt idx="3151">
                  <c:v>38174</c:v>
                </c:pt>
                <c:pt idx="3152">
                  <c:v>38170</c:v>
                </c:pt>
                <c:pt idx="3153">
                  <c:v>38169</c:v>
                </c:pt>
                <c:pt idx="3154">
                  <c:v>38168</c:v>
                </c:pt>
                <c:pt idx="3155">
                  <c:v>38167</c:v>
                </c:pt>
                <c:pt idx="3156">
                  <c:v>38166</c:v>
                </c:pt>
                <c:pt idx="3157">
                  <c:v>38163</c:v>
                </c:pt>
                <c:pt idx="3158">
                  <c:v>38162</c:v>
                </c:pt>
                <c:pt idx="3159">
                  <c:v>38161</c:v>
                </c:pt>
                <c:pt idx="3160">
                  <c:v>38160</c:v>
                </c:pt>
                <c:pt idx="3161">
                  <c:v>38159</c:v>
                </c:pt>
                <c:pt idx="3162">
                  <c:v>38156</c:v>
                </c:pt>
                <c:pt idx="3163">
                  <c:v>38155</c:v>
                </c:pt>
                <c:pt idx="3164">
                  <c:v>38154</c:v>
                </c:pt>
                <c:pt idx="3165">
                  <c:v>38153</c:v>
                </c:pt>
                <c:pt idx="3166">
                  <c:v>38152</c:v>
                </c:pt>
                <c:pt idx="3167">
                  <c:v>38148</c:v>
                </c:pt>
                <c:pt idx="3168">
                  <c:v>38147</c:v>
                </c:pt>
                <c:pt idx="3169">
                  <c:v>38146</c:v>
                </c:pt>
                <c:pt idx="3170">
                  <c:v>38145</c:v>
                </c:pt>
                <c:pt idx="3171">
                  <c:v>38142</c:v>
                </c:pt>
                <c:pt idx="3172">
                  <c:v>38141</c:v>
                </c:pt>
                <c:pt idx="3173">
                  <c:v>38140</c:v>
                </c:pt>
                <c:pt idx="3174">
                  <c:v>38139</c:v>
                </c:pt>
                <c:pt idx="3175">
                  <c:v>38135</c:v>
                </c:pt>
                <c:pt idx="3176">
                  <c:v>38134</c:v>
                </c:pt>
                <c:pt idx="3177">
                  <c:v>38133</c:v>
                </c:pt>
                <c:pt idx="3178">
                  <c:v>38132</c:v>
                </c:pt>
                <c:pt idx="3179">
                  <c:v>38131</c:v>
                </c:pt>
                <c:pt idx="3180">
                  <c:v>38128</c:v>
                </c:pt>
                <c:pt idx="3181">
                  <c:v>38127</c:v>
                </c:pt>
                <c:pt idx="3182">
                  <c:v>38126</c:v>
                </c:pt>
                <c:pt idx="3183">
                  <c:v>38125</c:v>
                </c:pt>
                <c:pt idx="3184">
                  <c:v>38124</c:v>
                </c:pt>
                <c:pt idx="3185">
                  <c:v>38121</c:v>
                </c:pt>
                <c:pt idx="3186">
                  <c:v>38120</c:v>
                </c:pt>
                <c:pt idx="3187">
                  <c:v>38119</c:v>
                </c:pt>
                <c:pt idx="3188">
                  <c:v>38118</c:v>
                </c:pt>
                <c:pt idx="3189">
                  <c:v>38117</c:v>
                </c:pt>
                <c:pt idx="3190">
                  <c:v>38114</c:v>
                </c:pt>
                <c:pt idx="3191">
                  <c:v>38113</c:v>
                </c:pt>
                <c:pt idx="3192">
                  <c:v>38112</c:v>
                </c:pt>
                <c:pt idx="3193">
                  <c:v>38111</c:v>
                </c:pt>
                <c:pt idx="3194">
                  <c:v>38110</c:v>
                </c:pt>
                <c:pt idx="3195">
                  <c:v>38107</c:v>
                </c:pt>
                <c:pt idx="3196">
                  <c:v>38106</c:v>
                </c:pt>
                <c:pt idx="3197">
                  <c:v>38105</c:v>
                </c:pt>
                <c:pt idx="3198">
                  <c:v>38104</c:v>
                </c:pt>
                <c:pt idx="3199">
                  <c:v>38103</c:v>
                </c:pt>
                <c:pt idx="3200">
                  <c:v>38100</c:v>
                </c:pt>
                <c:pt idx="3201">
                  <c:v>38099</c:v>
                </c:pt>
                <c:pt idx="3202">
                  <c:v>38098</c:v>
                </c:pt>
                <c:pt idx="3203">
                  <c:v>38097</c:v>
                </c:pt>
                <c:pt idx="3204">
                  <c:v>38096</c:v>
                </c:pt>
                <c:pt idx="3205">
                  <c:v>38093</c:v>
                </c:pt>
                <c:pt idx="3206">
                  <c:v>38092</c:v>
                </c:pt>
                <c:pt idx="3207">
                  <c:v>38091</c:v>
                </c:pt>
                <c:pt idx="3208">
                  <c:v>38090</c:v>
                </c:pt>
                <c:pt idx="3209">
                  <c:v>38089</c:v>
                </c:pt>
                <c:pt idx="3210">
                  <c:v>38085</c:v>
                </c:pt>
                <c:pt idx="3211">
                  <c:v>38084</c:v>
                </c:pt>
                <c:pt idx="3212">
                  <c:v>38083</c:v>
                </c:pt>
                <c:pt idx="3213">
                  <c:v>38082</c:v>
                </c:pt>
                <c:pt idx="3214">
                  <c:v>38079</c:v>
                </c:pt>
                <c:pt idx="3215">
                  <c:v>38078</c:v>
                </c:pt>
                <c:pt idx="3216">
                  <c:v>38077</c:v>
                </c:pt>
                <c:pt idx="3217">
                  <c:v>38076</c:v>
                </c:pt>
                <c:pt idx="3218">
                  <c:v>38075</c:v>
                </c:pt>
                <c:pt idx="3219">
                  <c:v>38072</c:v>
                </c:pt>
                <c:pt idx="3220">
                  <c:v>38071</c:v>
                </c:pt>
                <c:pt idx="3221">
                  <c:v>38070</c:v>
                </c:pt>
                <c:pt idx="3222">
                  <c:v>38069</c:v>
                </c:pt>
                <c:pt idx="3223">
                  <c:v>38068</c:v>
                </c:pt>
                <c:pt idx="3224">
                  <c:v>38065</c:v>
                </c:pt>
                <c:pt idx="3225">
                  <c:v>38064</c:v>
                </c:pt>
                <c:pt idx="3226">
                  <c:v>38063</c:v>
                </c:pt>
                <c:pt idx="3227">
                  <c:v>38062</c:v>
                </c:pt>
                <c:pt idx="3228">
                  <c:v>38061</c:v>
                </c:pt>
                <c:pt idx="3229">
                  <c:v>38058</c:v>
                </c:pt>
                <c:pt idx="3230">
                  <c:v>38057</c:v>
                </c:pt>
                <c:pt idx="3231">
                  <c:v>38056</c:v>
                </c:pt>
                <c:pt idx="3232">
                  <c:v>38055</c:v>
                </c:pt>
                <c:pt idx="3233">
                  <c:v>38054</c:v>
                </c:pt>
                <c:pt idx="3234">
                  <c:v>38051</c:v>
                </c:pt>
                <c:pt idx="3235">
                  <c:v>38050</c:v>
                </c:pt>
                <c:pt idx="3236">
                  <c:v>38049</c:v>
                </c:pt>
                <c:pt idx="3237">
                  <c:v>38048</c:v>
                </c:pt>
                <c:pt idx="3238">
                  <c:v>38047</c:v>
                </c:pt>
                <c:pt idx="3239">
                  <c:v>38044</c:v>
                </c:pt>
                <c:pt idx="3240">
                  <c:v>38043</c:v>
                </c:pt>
                <c:pt idx="3241">
                  <c:v>38042</c:v>
                </c:pt>
                <c:pt idx="3242">
                  <c:v>38041</c:v>
                </c:pt>
                <c:pt idx="3243">
                  <c:v>38040</c:v>
                </c:pt>
                <c:pt idx="3244">
                  <c:v>38037</c:v>
                </c:pt>
                <c:pt idx="3245">
                  <c:v>38036</c:v>
                </c:pt>
                <c:pt idx="3246">
                  <c:v>38035</c:v>
                </c:pt>
                <c:pt idx="3247">
                  <c:v>38034</c:v>
                </c:pt>
                <c:pt idx="3248">
                  <c:v>38030</c:v>
                </c:pt>
                <c:pt idx="3249">
                  <c:v>38029</c:v>
                </c:pt>
                <c:pt idx="3250">
                  <c:v>38028</c:v>
                </c:pt>
                <c:pt idx="3251">
                  <c:v>38027</c:v>
                </c:pt>
                <c:pt idx="3252">
                  <c:v>38026</c:v>
                </c:pt>
                <c:pt idx="3253">
                  <c:v>38023</c:v>
                </c:pt>
                <c:pt idx="3254">
                  <c:v>38022</c:v>
                </c:pt>
                <c:pt idx="3255">
                  <c:v>38021</c:v>
                </c:pt>
                <c:pt idx="3256">
                  <c:v>38020</c:v>
                </c:pt>
                <c:pt idx="3257">
                  <c:v>38019</c:v>
                </c:pt>
                <c:pt idx="3258">
                  <c:v>38016</c:v>
                </c:pt>
                <c:pt idx="3259">
                  <c:v>38015</c:v>
                </c:pt>
                <c:pt idx="3260">
                  <c:v>38014</c:v>
                </c:pt>
                <c:pt idx="3261">
                  <c:v>38013</c:v>
                </c:pt>
                <c:pt idx="3262">
                  <c:v>38012</c:v>
                </c:pt>
                <c:pt idx="3263">
                  <c:v>38009</c:v>
                </c:pt>
                <c:pt idx="3264">
                  <c:v>38008</c:v>
                </c:pt>
                <c:pt idx="3265">
                  <c:v>38007</c:v>
                </c:pt>
                <c:pt idx="3266">
                  <c:v>38006</c:v>
                </c:pt>
                <c:pt idx="3267">
                  <c:v>38002</c:v>
                </c:pt>
                <c:pt idx="3268">
                  <c:v>38001</c:v>
                </c:pt>
                <c:pt idx="3269">
                  <c:v>38000</c:v>
                </c:pt>
                <c:pt idx="3270">
                  <c:v>37999</c:v>
                </c:pt>
                <c:pt idx="3271">
                  <c:v>37998</c:v>
                </c:pt>
                <c:pt idx="3272">
                  <c:v>37995</c:v>
                </c:pt>
                <c:pt idx="3273">
                  <c:v>37994</c:v>
                </c:pt>
                <c:pt idx="3274">
                  <c:v>37993</c:v>
                </c:pt>
                <c:pt idx="3275">
                  <c:v>37992</c:v>
                </c:pt>
                <c:pt idx="3276">
                  <c:v>37991</c:v>
                </c:pt>
                <c:pt idx="3277">
                  <c:v>37986</c:v>
                </c:pt>
                <c:pt idx="3278">
                  <c:v>37985</c:v>
                </c:pt>
                <c:pt idx="3279">
                  <c:v>37984</c:v>
                </c:pt>
                <c:pt idx="3280">
                  <c:v>37979</c:v>
                </c:pt>
                <c:pt idx="3281">
                  <c:v>37978</c:v>
                </c:pt>
                <c:pt idx="3282">
                  <c:v>37977</c:v>
                </c:pt>
                <c:pt idx="3283">
                  <c:v>37974</c:v>
                </c:pt>
                <c:pt idx="3284">
                  <c:v>37973</c:v>
                </c:pt>
                <c:pt idx="3285">
                  <c:v>37972</c:v>
                </c:pt>
                <c:pt idx="3286">
                  <c:v>37971</c:v>
                </c:pt>
                <c:pt idx="3287">
                  <c:v>37970</c:v>
                </c:pt>
                <c:pt idx="3288">
                  <c:v>37967</c:v>
                </c:pt>
                <c:pt idx="3289">
                  <c:v>37966</c:v>
                </c:pt>
                <c:pt idx="3290">
                  <c:v>37965</c:v>
                </c:pt>
                <c:pt idx="3291">
                  <c:v>37964</c:v>
                </c:pt>
                <c:pt idx="3292">
                  <c:v>37963</c:v>
                </c:pt>
                <c:pt idx="3293">
                  <c:v>37960</c:v>
                </c:pt>
                <c:pt idx="3294">
                  <c:v>37959</c:v>
                </c:pt>
                <c:pt idx="3295">
                  <c:v>37958</c:v>
                </c:pt>
                <c:pt idx="3296">
                  <c:v>37957</c:v>
                </c:pt>
                <c:pt idx="3297">
                  <c:v>37956</c:v>
                </c:pt>
                <c:pt idx="3298">
                  <c:v>37951</c:v>
                </c:pt>
                <c:pt idx="3299">
                  <c:v>37950</c:v>
                </c:pt>
                <c:pt idx="3300">
                  <c:v>37949</c:v>
                </c:pt>
                <c:pt idx="3301">
                  <c:v>37946</c:v>
                </c:pt>
                <c:pt idx="3302">
                  <c:v>37945</c:v>
                </c:pt>
                <c:pt idx="3303">
                  <c:v>37944</c:v>
                </c:pt>
                <c:pt idx="3304">
                  <c:v>37943</c:v>
                </c:pt>
                <c:pt idx="3305">
                  <c:v>37942</c:v>
                </c:pt>
                <c:pt idx="3306">
                  <c:v>37939</c:v>
                </c:pt>
                <c:pt idx="3307">
                  <c:v>37938</c:v>
                </c:pt>
                <c:pt idx="3308">
                  <c:v>37937</c:v>
                </c:pt>
                <c:pt idx="3309">
                  <c:v>37936</c:v>
                </c:pt>
                <c:pt idx="3310">
                  <c:v>37935</c:v>
                </c:pt>
                <c:pt idx="3311">
                  <c:v>37932</c:v>
                </c:pt>
                <c:pt idx="3312">
                  <c:v>37931</c:v>
                </c:pt>
                <c:pt idx="3313">
                  <c:v>37930</c:v>
                </c:pt>
                <c:pt idx="3314">
                  <c:v>37929</c:v>
                </c:pt>
                <c:pt idx="3315">
                  <c:v>37928</c:v>
                </c:pt>
                <c:pt idx="3316">
                  <c:v>37925</c:v>
                </c:pt>
                <c:pt idx="3317">
                  <c:v>37924</c:v>
                </c:pt>
                <c:pt idx="3318">
                  <c:v>37923</c:v>
                </c:pt>
                <c:pt idx="3319">
                  <c:v>37922</c:v>
                </c:pt>
                <c:pt idx="3320">
                  <c:v>37921</c:v>
                </c:pt>
                <c:pt idx="3321">
                  <c:v>37918</c:v>
                </c:pt>
                <c:pt idx="3322">
                  <c:v>37917</c:v>
                </c:pt>
                <c:pt idx="3323">
                  <c:v>37916</c:v>
                </c:pt>
                <c:pt idx="3324">
                  <c:v>37915</c:v>
                </c:pt>
                <c:pt idx="3325">
                  <c:v>37914</c:v>
                </c:pt>
                <c:pt idx="3326">
                  <c:v>37911</c:v>
                </c:pt>
                <c:pt idx="3327">
                  <c:v>37910</c:v>
                </c:pt>
                <c:pt idx="3328">
                  <c:v>37909</c:v>
                </c:pt>
                <c:pt idx="3329">
                  <c:v>37908</c:v>
                </c:pt>
                <c:pt idx="3330">
                  <c:v>37907</c:v>
                </c:pt>
                <c:pt idx="3331">
                  <c:v>37904</c:v>
                </c:pt>
                <c:pt idx="3332">
                  <c:v>37903</c:v>
                </c:pt>
                <c:pt idx="3333">
                  <c:v>37902</c:v>
                </c:pt>
                <c:pt idx="3334">
                  <c:v>37901</c:v>
                </c:pt>
                <c:pt idx="3335">
                  <c:v>37900</c:v>
                </c:pt>
                <c:pt idx="3336">
                  <c:v>37897</c:v>
                </c:pt>
                <c:pt idx="3337">
                  <c:v>37896</c:v>
                </c:pt>
                <c:pt idx="3338">
                  <c:v>37895</c:v>
                </c:pt>
                <c:pt idx="3339">
                  <c:v>37894</c:v>
                </c:pt>
                <c:pt idx="3340">
                  <c:v>37893</c:v>
                </c:pt>
                <c:pt idx="3341">
                  <c:v>37890</c:v>
                </c:pt>
                <c:pt idx="3342">
                  <c:v>37889</c:v>
                </c:pt>
                <c:pt idx="3343">
                  <c:v>37888</c:v>
                </c:pt>
                <c:pt idx="3344">
                  <c:v>37887</c:v>
                </c:pt>
                <c:pt idx="3345">
                  <c:v>37886</c:v>
                </c:pt>
                <c:pt idx="3346">
                  <c:v>37883</c:v>
                </c:pt>
                <c:pt idx="3347">
                  <c:v>37882</c:v>
                </c:pt>
                <c:pt idx="3348">
                  <c:v>37881</c:v>
                </c:pt>
                <c:pt idx="3349">
                  <c:v>37880</c:v>
                </c:pt>
                <c:pt idx="3350">
                  <c:v>37879</c:v>
                </c:pt>
                <c:pt idx="3351">
                  <c:v>37876</c:v>
                </c:pt>
                <c:pt idx="3352">
                  <c:v>37875</c:v>
                </c:pt>
                <c:pt idx="3353">
                  <c:v>37874</c:v>
                </c:pt>
                <c:pt idx="3354">
                  <c:v>37873</c:v>
                </c:pt>
                <c:pt idx="3355">
                  <c:v>37872</c:v>
                </c:pt>
                <c:pt idx="3356">
                  <c:v>37869</c:v>
                </c:pt>
                <c:pt idx="3357">
                  <c:v>37868</c:v>
                </c:pt>
                <c:pt idx="3358">
                  <c:v>37867</c:v>
                </c:pt>
                <c:pt idx="3359">
                  <c:v>37866</c:v>
                </c:pt>
                <c:pt idx="3360">
                  <c:v>37862</c:v>
                </c:pt>
                <c:pt idx="3361">
                  <c:v>37861</c:v>
                </c:pt>
                <c:pt idx="3362">
                  <c:v>37860</c:v>
                </c:pt>
                <c:pt idx="3363">
                  <c:v>37859</c:v>
                </c:pt>
                <c:pt idx="3364">
                  <c:v>37858</c:v>
                </c:pt>
                <c:pt idx="3365">
                  <c:v>37855</c:v>
                </c:pt>
                <c:pt idx="3366">
                  <c:v>37854</c:v>
                </c:pt>
                <c:pt idx="3367">
                  <c:v>37853</c:v>
                </c:pt>
                <c:pt idx="3368">
                  <c:v>37852</c:v>
                </c:pt>
                <c:pt idx="3369">
                  <c:v>37851</c:v>
                </c:pt>
                <c:pt idx="3370">
                  <c:v>37848</c:v>
                </c:pt>
                <c:pt idx="3371">
                  <c:v>37847</c:v>
                </c:pt>
                <c:pt idx="3372">
                  <c:v>37846</c:v>
                </c:pt>
                <c:pt idx="3373">
                  <c:v>37845</c:v>
                </c:pt>
                <c:pt idx="3374">
                  <c:v>37844</c:v>
                </c:pt>
                <c:pt idx="3375">
                  <c:v>37841</c:v>
                </c:pt>
                <c:pt idx="3376">
                  <c:v>37840</c:v>
                </c:pt>
                <c:pt idx="3377">
                  <c:v>37839</c:v>
                </c:pt>
                <c:pt idx="3378">
                  <c:v>37838</c:v>
                </c:pt>
                <c:pt idx="3379">
                  <c:v>37837</c:v>
                </c:pt>
                <c:pt idx="3380">
                  <c:v>37834</c:v>
                </c:pt>
                <c:pt idx="3381">
                  <c:v>37833</c:v>
                </c:pt>
                <c:pt idx="3382">
                  <c:v>37832</c:v>
                </c:pt>
                <c:pt idx="3383">
                  <c:v>37831</c:v>
                </c:pt>
                <c:pt idx="3384">
                  <c:v>37830</c:v>
                </c:pt>
                <c:pt idx="3385">
                  <c:v>37827</c:v>
                </c:pt>
                <c:pt idx="3386">
                  <c:v>37826</c:v>
                </c:pt>
                <c:pt idx="3387">
                  <c:v>37825</c:v>
                </c:pt>
                <c:pt idx="3388">
                  <c:v>37824</c:v>
                </c:pt>
                <c:pt idx="3389">
                  <c:v>37823</c:v>
                </c:pt>
                <c:pt idx="3390">
                  <c:v>37820</c:v>
                </c:pt>
                <c:pt idx="3391">
                  <c:v>37819</c:v>
                </c:pt>
                <c:pt idx="3392">
                  <c:v>37818</c:v>
                </c:pt>
                <c:pt idx="3393">
                  <c:v>37817</c:v>
                </c:pt>
                <c:pt idx="3394">
                  <c:v>37816</c:v>
                </c:pt>
                <c:pt idx="3395">
                  <c:v>37813</c:v>
                </c:pt>
                <c:pt idx="3396">
                  <c:v>37812</c:v>
                </c:pt>
                <c:pt idx="3397">
                  <c:v>37811</c:v>
                </c:pt>
                <c:pt idx="3398">
                  <c:v>37810</c:v>
                </c:pt>
                <c:pt idx="3399">
                  <c:v>37809</c:v>
                </c:pt>
                <c:pt idx="3400">
                  <c:v>37805</c:v>
                </c:pt>
                <c:pt idx="3401">
                  <c:v>37804</c:v>
                </c:pt>
                <c:pt idx="3402">
                  <c:v>37803</c:v>
                </c:pt>
                <c:pt idx="3403">
                  <c:v>37802</c:v>
                </c:pt>
                <c:pt idx="3404">
                  <c:v>37799</c:v>
                </c:pt>
                <c:pt idx="3405">
                  <c:v>37798</c:v>
                </c:pt>
                <c:pt idx="3406">
                  <c:v>37797</c:v>
                </c:pt>
                <c:pt idx="3407">
                  <c:v>37796</c:v>
                </c:pt>
                <c:pt idx="3408">
                  <c:v>37795</c:v>
                </c:pt>
                <c:pt idx="3409">
                  <c:v>37792</c:v>
                </c:pt>
                <c:pt idx="3410">
                  <c:v>37791</c:v>
                </c:pt>
                <c:pt idx="3411">
                  <c:v>37790</c:v>
                </c:pt>
                <c:pt idx="3412">
                  <c:v>37789</c:v>
                </c:pt>
                <c:pt idx="3413">
                  <c:v>37788</c:v>
                </c:pt>
                <c:pt idx="3414">
                  <c:v>37785</c:v>
                </c:pt>
                <c:pt idx="3415">
                  <c:v>37784</c:v>
                </c:pt>
                <c:pt idx="3416">
                  <c:v>37783</c:v>
                </c:pt>
                <c:pt idx="3417">
                  <c:v>37782</c:v>
                </c:pt>
                <c:pt idx="3418">
                  <c:v>37781</c:v>
                </c:pt>
                <c:pt idx="3419">
                  <c:v>37778</c:v>
                </c:pt>
                <c:pt idx="3420">
                  <c:v>37777</c:v>
                </c:pt>
                <c:pt idx="3421">
                  <c:v>37776</c:v>
                </c:pt>
                <c:pt idx="3422">
                  <c:v>37775</c:v>
                </c:pt>
                <c:pt idx="3423">
                  <c:v>37774</c:v>
                </c:pt>
                <c:pt idx="3424">
                  <c:v>37771</c:v>
                </c:pt>
                <c:pt idx="3425">
                  <c:v>37770</c:v>
                </c:pt>
                <c:pt idx="3426">
                  <c:v>37769</c:v>
                </c:pt>
                <c:pt idx="3427">
                  <c:v>37768</c:v>
                </c:pt>
                <c:pt idx="3428">
                  <c:v>37764</c:v>
                </c:pt>
                <c:pt idx="3429">
                  <c:v>37763</c:v>
                </c:pt>
                <c:pt idx="3430">
                  <c:v>37762</c:v>
                </c:pt>
                <c:pt idx="3431">
                  <c:v>37761</c:v>
                </c:pt>
                <c:pt idx="3432">
                  <c:v>37760</c:v>
                </c:pt>
                <c:pt idx="3433">
                  <c:v>37757</c:v>
                </c:pt>
                <c:pt idx="3434">
                  <c:v>37756</c:v>
                </c:pt>
                <c:pt idx="3435">
                  <c:v>37755</c:v>
                </c:pt>
                <c:pt idx="3436">
                  <c:v>37754</c:v>
                </c:pt>
                <c:pt idx="3437">
                  <c:v>37753</c:v>
                </c:pt>
                <c:pt idx="3438">
                  <c:v>37750</c:v>
                </c:pt>
                <c:pt idx="3439">
                  <c:v>37749</c:v>
                </c:pt>
                <c:pt idx="3440">
                  <c:v>37748</c:v>
                </c:pt>
                <c:pt idx="3441">
                  <c:v>37747</c:v>
                </c:pt>
                <c:pt idx="3442">
                  <c:v>37746</c:v>
                </c:pt>
                <c:pt idx="3443">
                  <c:v>37743</c:v>
                </c:pt>
                <c:pt idx="3444">
                  <c:v>37742</c:v>
                </c:pt>
                <c:pt idx="3445">
                  <c:v>37741</c:v>
                </c:pt>
                <c:pt idx="3446">
                  <c:v>37740</c:v>
                </c:pt>
                <c:pt idx="3447">
                  <c:v>37739</c:v>
                </c:pt>
                <c:pt idx="3448">
                  <c:v>37736</c:v>
                </c:pt>
                <c:pt idx="3449">
                  <c:v>37735</c:v>
                </c:pt>
                <c:pt idx="3450">
                  <c:v>37734</c:v>
                </c:pt>
                <c:pt idx="3451">
                  <c:v>37733</c:v>
                </c:pt>
                <c:pt idx="3452">
                  <c:v>37732</c:v>
                </c:pt>
                <c:pt idx="3453">
                  <c:v>37728</c:v>
                </c:pt>
                <c:pt idx="3454">
                  <c:v>37727</c:v>
                </c:pt>
                <c:pt idx="3455">
                  <c:v>37726</c:v>
                </c:pt>
                <c:pt idx="3456">
                  <c:v>37725</c:v>
                </c:pt>
                <c:pt idx="3457">
                  <c:v>37722</c:v>
                </c:pt>
                <c:pt idx="3458">
                  <c:v>37721</c:v>
                </c:pt>
                <c:pt idx="3459">
                  <c:v>37720</c:v>
                </c:pt>
                <c:pt idx="3460">
                  <c:v>37719</c:v>
                </c:pt>
                <c:pt idx="3461">
                  <c:v>37718</c:v>
                </c:pt>
                <c:pt idx="3462">
                  <c:v>37715</c:v>
                </c:pt>
                <c:pt idx="3463">
                  <c:v>37714</c:v>
                </c:pt>
                <c:pt idx="3464">
                  <c:v>37713</c:v>
                </c:pt>
                <c:pt idx="3465">
                  <c:v>37712</c:v>
                </c:pt>
                <c:pt idx="3466">
                  <c:v>37711</c:v>
                </c:pt>
                <c:pt idx="3467">
                  <c:v>37708</c:v>
                </c:pt>
                <c:pt idx="3468">
                  <c:v>37707</c:v>
                </c:pt>
                <c:pt idx="3469">
                  <c:v>37706</c:v>
                </c:pt>
                <c:pt idx="3470">
                  <c:v>37705</c:v>
                </c:pt>
                <c:pt idx="3471">
                  <c:v>37704</c:v>
                </c:pt>
                <c:pt idx="3472">
                  <c:v>37701</c:v>
                </c:pt>
                <c:pt idx="3473">
                  <c:v>37700</c:v>
                </c:pt>
                <c:pt idx="3474">
                  <c:v>37699</c:v>
                </c:pt>
                <c:pt idx="3475">
                  <c:v>37698</c:v>
                </c:pt>
                <c:pt idx="3476">
                  <c:v>37697</c:v>
                </c:pt>
                <c:pt idx="3477">
                  <c:v>37694</c:v>
                </c:pt>
                <c:pt idx="3478">
                  <c:v>37693</c:v>
                </c:pt>
                <c:pt idx="3479">
                  <c:v>37692</c:v>
                </c:pt>
                <c:pt idx="3480">
                  <c:v>37691</c:v>
                </c:pt>
                <c:pt idx="3481">
                  <c:v>37690</c:v>
                </c:pt>
                <c:pt idx="3482">
                  <c:v>37687</c:v>
                </c:pt>
                <c:pt idx="3483">
                  <c:v>37686</c:v>
                </c:pt>
                <c:pt idx="3484">
                  <c:v>37685</c:v>
                </c:pt>
                <c:pt idx="3485">
                  <c:v>37684</c:v>
                </c:pt>
                <c:pt idx="3486">
                  <c:v>37683</c:v>
                </c:pt>
                <c:pt idx="3487">
                  <c:v>37680</c:v>
                </c:pt>
                <c:pt idx="3488">
                  <c:v>37679</c:v>
                </c:pt>
                <c:pt idx="3489">
                  <c:v>37678</c:v>
                </c:pt>
                <c:pt idx="3490">
                  <c:v>37677</c:v>
                </c:pt>
                <c:pt idx="3491">
                  <c:v>37676</c:v>
                </c:pt>
                <c:pt idx="3492">
                  <c:v>37673</c:v>
                </c:pt>
                <c:pt idx="3493">
                  <c:v>37672</c:v>
                </c:pt>
                <c:pt idx="3494">
                  <c:v>37671</c:v>
                </c:pt>
                <c:pt idx="3495">
                  <c:v>37670</c:v>
                </c:pt>
                <c:pt idx="3496">
                  <c:v>37666</c:v>
                </c:pt>
                <c:pt idx="3497">
                  <c:v>37665</c:v>
                </c:pt>
                <c:pt idx="3498">
                  <c:v>37664</c:v>
                </c:pt>
                <c:pt idx="3499">
                  <c:v>37663</c:v>
                </c:pt>
                <c:pt idx="3500">
                  <c:v>37662</c:v>
                </c:pt>
                <c:pt idx="3501">
                  <c:v>37659</c:v>
                </c:pt>
                <c:pt idx="3502">
                  <c:v>37658</c:v>
                </c:pt>
                <c:pt idx="3503">
                  <c:v>37657</c:v>
                </c:pt>
                <c:pt idx="3504">
                  <c:v>37656</c:v>
                </c:pt>
                <c:pt idx="3505">
                  <c:v>37655</c:v>
                </c:pt>
                <c:pt idx="3506">
                  <c:v>37652</c:v>
                </c:pt>
                <c:pt idx="3507">
                  <c:v>37651</c:v>
                </c:pt>
                <c:pt idx="3508">
                  <c:v>37650</c:v>
                </c:pt>
                <c:pt idx="3509">
                  <c:v>37649</c:v>
                </c:pt>
                <c:pt idx="3510">
                  <c:v>37648</c:v>
                </c:pt>
                <c:pt idx="3511">
                  <c:v>37645</c:v>
                </c:pt>
                <c:pt idx="3512">
                  <c:v>37644</c:v>
                </c:pt>
                <c:pt idx="3513">
                  <c:v>37643</c:v>
                </c:pt>
                <c:pt idx="3514">
                  <c:v>37642</c:v>
                </c:pt>
                <c:pt idx="3515">
                  <c:v>37638</c:v>
                </c:pt>
                <c:pt idx="3516">
                  <c:v>37637</c:v>
                </c:pt>
                <c:pt idx="3517">
                  <c:v>37636</c:v>
                </c:pt>
                <c:pt idx="3518">
                  <c:v>37635</c:v>
                </c:pt>
                <c:pt idx="3519">
                  <c:v>37634</c:v>
                </c:pt>
                <c:pt idx="3520">
                  <c:v>37631</c:v>
                </c:pt>
                <c:pt idx="3521">
                  <c:v>37630</c:v>
                </c:pt>
                <c:pt idx="3522">
                  <c:v>37629</c:v>
                </c:pt>
                <c:pt idx="3523">
                  <c:v>37628</c:v>
                </c:pt>
                <c:pt idx="3524">
                  <c:v>37627</c:v>
                </c:pt>
                <c:pt idx="3525">
                  <c:v>37624</c:v>
                </c:pt>
                <c:pt idx="3526">
                  <c:v>37623</c:v>
                </c:pt>
                <c:pt idx="3527">
                  <c:v>37621</c:v>
                </c:pt>
                <c:pt idx="3528">
                  <c:v>37620</c:v>
                </c:pt>
                <c:pt idx="3529">
                  <c:v>37617</c:v>
                </c:pt>
                <c:pt idx="3530">
                  <c:v>37616</c:v>
                </c:pt>
                <c:pt idx="3531">
                  <c:v>37614</c:v>
                </c:pt>
                <c:pt idx="3532">
                  <c:v>37613</c:v>
                </c:pt>
                <c:pt idx="3533">
                  <c:v>37610</c:v>
                </c:pt>
                <c:pt idx="3534">
                  <c:v>37609</c:v>
                </c:pt>
                <c:pt idx="3535">
                  <c:v>37608</c:v>
                </c:pt>
                <c:pt idx="3536">
                  <c:v>37607</c:v>
                </c:pt>
                <c:pt idx="3537">
                  <c:v>37606</c:v>
                </c:pt>
                <c:pt idx="3538">
                  <c:v>37603</c:v>
                </c:pt>
                <c:pt idx="3539">
                  <c:v>37602</c:v>
                </c:pt>
                <c:pt idx="3540">
                  <c:v>37601</c:v>
                </c:pt>
                <c:pt idx="3541">
                  <c:v>37600</c:v>
                </c:pt>
                <c:pt idx="3542">
                  <c:v>37599</c:v>
                </c:pt>
                <c:pt idx="3543">
                  <c:v>37596</c:v>
                </c:pt>
                <c:pt idx="3544">
                  <c:v>37595</c:v>
                </c:pt>
                <c:pt idx="3545">
                  <c:v>37594</c:v>
                </c:pt>
                <c:pt idx="3546">
                  <c:v>37593</c:v>
                </c:pt>
                <c:pt idx="3547">
                  <c:v>37592</c:v>
                </c:pt>
                <c:pt idx="3548">
                  <c:v>37587</c:v>
                </c:pt>
                <c:pt idx="3549">
                  <c:v>37586</c:v>
                </c:pt>
                <c:pt idx="3550">
                  <c:v>37585</c:v>
                </c:pt>
                <c:pt idx="3551">
                  <c:v>37582</c:v>
                </c:pt>
                <c:pt idx="3552">
                  <c:v>37581</c:v>
                </c:pt>
                <c:pt idx="3553">
                  <c:v>37580</c:v>
                </c:pt>
                <c:pt idx="3554">
                  <c:v>37579</c:v>
                </c:pt>
                <c:pt idx="3555">
                  <c:v>37578</c:v>
                </c:pt>
                <c:pt idx="3556">
                  <c:v>37575</c:v>
                </c:pt>
                <c:pt idx="3557">
                  <c:v>37574</c:v>
                </c:pt>
                <c:pt idx="3558">
                  <c:v>37573</c:v>
                </c:pt>
                <c:pt idx="3559">
                  <c:v>37572</c:v>
                </c:pt>
                <c:pt idx="3560">
                  <c:v>37571</c:v>
                </c:pt>
                <c:pt idx="3561">
                  <c:v>37568</c:v>
                </c:pt>
                <c:pt idx="3562">
                  <c:v>37567</c:v>
                </c:pt>
                <c:pt idx="3563">
                  <c:v>37566</c:v>
                </c:pt>
                <c:pt idx="3564">
                  <c:v>37565</c:v>
                </c:pt>
                <c:pt idx="3565">
                  <c:v>37564</c:v>
                </c:pt>
                <c:pt idx="3566">
                  <c:v>37561</c:v>
                </c:pt>
                <c:pt idx="3567">
                  <c:v>37560</c:v>
                </c:pt>
                <c:pt idx="3568">
                  <c:v>37559</c:v>
                </c:pt>
                <c:pt idx="3569">
                  <c:v>37558</c:v>
                </c:pt>
                <c:pt idx="3570">
                  <c:v>37557</c:v>
                </c:pt>
                <c:pt idx="3571">
                  <c:v>37554</c:v>
                </c:pt>
                <c:pt idx="3572">
                  <c:v>37553</c:v>
                </c:pt>
                <c:pt idx="3573">
                  <c:v>37552</c:v>
                </c:pt>
                <c:pt idx="3574">
                  <c:v>37551</c:v>
                </c:pt>
                <c:pt idx="3575">
                  <c:v>37550</c:v>
                </c:pt>
                <c:pt idx="3576">
                  <c:v>37547</c:v>
                </c:pt>
                <c:pt idx="3577">
                  <c:v>37546</c:v>
                </c:pt>
                <c:pt idx="3578">
                  <c:v>37545</c:v>
                </c:pt>
                <c:pt idx="3579">
                  <c:v>37544</c:v>
                </c:pt>
                <c:pt idx="3580">
                  <c:v>37543</c:v>
                </c:pt>
                <c:pt idx="3581">
                  <c:v>37540</c:v>
                </c:pt>
                <c:pt idx="3582">
                  <c:v>37539</c:v>
                </c:pt>
                <c:pt idx="3583">
                  <c:v>37538</c:v>
                </c:pt>
                <c:pt idx="3584">
                  <c:v>37537</c:v>
                </c:pt>
                <c:pt idx="3585">
                  <c:v>37536</c:v>
                </c:pt>
                <c:pt idx="3586">
                  <c:v>37533</c:v>
                </c:pt>
                <c:pt idx="3587">
                  <c:v>37532</c:v>
                </c:pt>
                <c:pt idx="3588">
                  <c:v>37531</c:v>
                </c:pt>
                <c:pt idx="3589">
                  <c:v>37530</c:v>
                </c:pt>
                <c:pt idx="3590">
                  <c:v>37529</c:v>
                </c:pt>
                <c:pt idx="3591">
                  <c:v>37526</c:v>
                </c:pt>
                <c:pt idx="3592">
                  <c:v>37525</c:v>
                </c:pt>
                <c:pt idx="3593">
                  <c:v>37524</c:v>
                </c:pt>
                <c:pt idx="3594">
                  <c:v>37523</c:v>
                </c:pt>
                <c:pt idx="3595">
                  <c:v>37522</c:v>
                </c:pt>
                <c:pt idx="3596">
                  <c:v>37519</c:v>
                </c:pt>
                <c:pt idx="3597">
                  <c:v>37518</c:v>
                </c:pt>
                <c:pt idx="3598">
                  <c:v>37517</c:v>
                </c:pt>
                <c:pt idx="3599">
                  <c:v>37516</c:v>
                </c:pt>
                <c:pt idx="3600">
                  <c:v>37515</c:v>
                </c:pt>
                <c:pt idx="3601">
                  <c:v>37512</c:v>
                </c:pt>
                <c:pt idx="3602">
                  <c:v>37511</c:v>
                </c:pt>
                <c:pt idx="3603">
                  <c:v>37510</c:v>
                </c:pt>
                <c:pt idx="3604">
                  <c:v>37509</c:v>
                </c:pt>
                <c:pt idx="3605">
                  <c:v>37508</c:v>
                </c:pt>
                <c:pt idx="3606">
                  <c:v>37505</c:v>
                </c:pt>
                <c:pt idx="3607">
                  <c:v>37504</c:v>
                </c:pt>
                <c:pt idx="3608">
                  <c:v>37503</c:v>
                </c:pt>
                <c:pt idx="3609">
                  <c:v>37502</c:v>
                </c:pt>
                <c:pt idx="3610">
                  <c:v>37498</c:v>
                </c:pt>
                <c:pt idx="3611">
                  <c:v>37497</c:v>
                </c:pt>
                <c:pt idx="3612">
                  <c:v>37496</c:v>
                </c:pt>
                <c:pt idx="3613">
                  <c:v>37495</c:v>
                </c:pt>
                <c:pt idx="3614">
                  <c:v>37494</c:v>
                </c:pt>
                <c:pt idx="3615">
                  <c:v>37491</c:v>
                </c:pt>
                <c:pt idx="3616">
                  <c:v>37490</c:v>
                </c:pt>
                <c:pt idx="3617">
                  <c:v>37489</c:v>
                </c:pt>
                <c:pt idx="3618">
                  <c:v>37488</c:v>
                </c:pt>
                <c:pt idx="3619">
                  <c:v>37487</c:v>
                </c:pt>
                <c:pt idx="3620">
                  <c:v>37484</c:v>
                </c:pt>
                <c:pt idx="3621">
                  <c:v>37483</c:v>
                </c:pt>
                <c:pt idx="3622">
                  <c:v>37482</c:v>
                </c:pt>
                <c:pt idx="3623">
                  <c:v>37481</c:v>
                </c:pt>
                <c:pt idx="3624">
                  <c:v>37480</c:v>
                </c:pt>
                <c:pt idx="3625">
                  <c:v>37477</c:v>
                </c:pt>
                <c:pt idx="3626">
                  <c:v>37476</c:v>
                </c:pt>
                <c:pt idx="3627">
                  <c:v>37475</c:v>
                </c:pt>
                <c:pt idx="3628">
                  <c:v>37474</c:v>
                </c:pt>
                <c:pt idx="3629">
                  <c:v>37473</c:v>
                </c:pt>
                <c:pt idx="3630">
                  <c:v>37470</c:v>
                </c:pt>
                <c:pt idx="3631">
                  <c:v>37469</c:v>
                </c:pt>
                <c:pt idx="3632">
                  <c:v>37468</c:v>
                </c:pt>
                <c:pt idx="3633">
                  <c:v>37467</c:v>
                </c:pt>
                <c:pt idx="3634">
                  <c:v>37466</c:v>
                </c:pt>
                <c:pt idx="3635">
                  <c:v>37463</c:v>
                </c:pt>
                <c:pt idx="3636">
                  <c:v>37462</c:v>
                </c:pt>
                <c:pt idx="3637">
                  <c:v>37461</c:v>
                </c:pt>
                <c:pt idx="3638">
                  <c:v>37460</c:v>
                </c:pt>
                <c:pt idx="3639">
                  <c:v>37459</c:v>
                </c:pt>
                <c:pt idx="3640">
                  <c:v>37456</c:v>
                </c:pt>
                <c:pt idx="3641">
                  <c:v>37455</c:v>
                </c:pt>
                <c:pt idx="3642">
                  <c:v>37454</c:v>
                </c:pt>
                <c:pt idx="3643">
                  <c:v>37453</c:v>
                </c:pt>
                <c:pt idx="3644">
                  <c:v>37452</c:v>
                </c:pt>
                <c:pt idx="3645">
                  <c:v>37449</c:v>
                </c:pt>
                <c:pt idx="3646">
                  <c:v>37448</c:v>
                </c:pt>
                <c:pt idx="3647">
                  <c:v>37447</c:v>
                </c:pt>
                <c:pt idx="3648">
                  <c:v>37446</c:v>
                </c:pt>
                <c:pt idx="3649">
                  <c:v>37445</c:v>
                </c:pt>
                <c:pt idx="3650">
                  <c:v>37440</c:v>
                </c:pt>
                <c:pt idx="3651">
                  <c:v>37439</c:v>
                </c:pt>
                <c:pt idx="3652">
                  <c:v>37438</c:v>
                </c:pt>
                <c:pt idx="3653">
                  <c:v>37435</c:v>
                </c:pt>
                <c:pt idx="3654">
                  <c:v>37434</c:v>
                </c:pt>
                <c:pt idx="3655">
                  <c:v>37433</c:v>
                </c:pt>
                <c:pt idx="3656">
                  <c:v>37432</c:v>
                </c:pt>
                <c:pt idx="3657">
                  <c:v>37431</c:v>
                </c:pt>
                <c:pt idx="3658">
                  <c:v>37428</c:v>
                </c:pt>
                <c:pt idx="3659">
                  <c:v>37427</c:v>
                </c:pt>
                <c:pt idx="3660">
                  <c:v>37426</c:v>
                </c:pt>
                <c:pt idx="3661">
                  <c:v>37425</c:v>
                </c:pt>
                <c:pt idx="3662">
                  <c:v>37424</c:v>
                </c:pt>
                <c:pt idx="3663">
                  <c:v>37421</c:v>
                </c:pt>
                <c:pt idx="3664">
                  <c:v>37420</c:v>
                </c:pt>
                <c:pt idx="3665">
                  <c:v>37419</c:v>
                </c:pt>
                <c:pt idx="3666">
                  <c:v>37418</c:v>
                </c:pt>
                <c:pt idx="3667">
                  <c:v>37417</c:v>
                </c:pt>
              </c:numCache>
            </c:numRef>
          </c:cat>
          <c:val>
            <c:numRef>
              <c:f>Sheet5!$B$2:$B$3669</c:f>
              <c:numCache>
                <c:formatCode>General</c:formatCode>
                <c:ptCount val="3668"/>
                <c:pt idx="0">
                  <c:v>3.18</c:v>
                </c:pt>
                <c:pt idx="1">
                  <c:v>3.3009999999999997</c:v>
                </c:pt>
                <c:pt idx="2">
                  <c:v>3.3249999999999997</c:v>
                </c:pt>
                <c:pt idx="3">
                  <c:v>3.3969999999999994</c:v>
                </c:pt>
                <c:pt idx="4">
                  <c:v>3.4729999999999994</c:v>
                </c:pt>
                <c:pt idx="5">
                  <c:v>3.3969999999999994</c:v>
                </c:pt>
                <c:pt idx="6">
                  <c:v>3.2949999999999999</c:v>
                </c:pt>
                <c:pt idx="7">
                  <c:v>3.274</c:v>
                </c:pt>
                <c:pt idx="8">
                  <c:v>3.1149999999999998</c:v>
                </c:pt>
                <c:pt idx="9">
                  <c:v>3.2530000000000001</c:v>
                </c:pt>
                <c:pt idx="10">
                  <c:v>3.3039999999999998</c:v>
                </c:pt>
                <c:pt idx="11">
                  <c:v>3.2600000000000002</c:v>
                </c:pt>
                <c:pt idx="12">
                  <c:v>3.3169999999999997</c:v>
                </c:pt>
                <c:pt idx="13">
                  <c:v>3.5680000000000001</c:v>
                </c:pt>
                <c:pt idx="14">
                  <c:v>3.8</c:v>
                </c:pt>
                <c:pt idx="15">
                  <c:v>3.8719999999999994</c:v>
                </c:pt>
                <c:pt idx="16">
                  <c:v>3.7349999999999999</c:v>
                </c:pt>
                <c:pt idx="17">
                  <c:v>3.7359999999999998</c:v>
                </c:pt>
                <c:pt idx="18">
                  <c:v>3.5409999999999999</c:v>
                </c:pt>
                <c:pt idx="19">
                  <c:v>3.5719999999999996</c:v>
                </c:pt>
                <c:pt idx="20">
                  <c:v>3.3109999999999995</c:v>
                </c:pt>
                <c:pt idx="21">
                  <c:v>3.4009999999999998</c:v>
                </c:pt>
                <c:pt idx="22">
                  <c:v>3.3529999999999998</c:v>
                </c:pt>
                <c:pt idx="23">
                  <c:v>3.42</c:v>
                </c:pt>
                <c:pt idx="24">
                  <c:v>3.5670000000000002</c:v>
                </c:pt>
                <c:pt idx="25">
                  <c:v>3.4769999999999994</c:v>
                </c:pt>
                <c:pt idx="26">
                  <c:v>3.5249999999999999</c:v>
                </c:pt>
                <c:pt idx="27">
                  <c:v>3.5830000000000002</c:v>
                </c:pt>
                <c:pt idx="28">
                  <c:v>3.71</c:v>
                </c:pt>
                <c:pt idx="29">
                  <c:v>3.569</c:v>
                </c:pt>
                <c:pt idx="30">
                  <c:v>3.633</c:v>
                </c:pt>
                <c:pt idx="31">
                  <c:v>3.6</c:v>
                </c:pt>
                <c:pt idx="32">
                  <c:v>3.4709999999999996</c:v>
                </c:pt>
                <c:pt idx="33">
                  <c:v>3.5389999999999997</c:v>
                </c:pt>
                <c:pt idx="34">
                  <c:v>3.3479999999999999</c:v>
                </c:pt>
                <c:pt idx="35">
                  <c:v>3.3249999999999997</c:v>
                </c:pt>
                <c:pt idx="36">
                  <c:v>3.3589999999999995</c:v>
                </c:pt>
                <c:pt idx="37">
                  <c:v>3.13</c:v>
                </c:pt>
                <c:pt idx="38">
                  <c:v>3.0109999999999997</c:v>
                </c:pt>
                <c:pt idx="39">
                  <c:v>2.948</c:v>
                </c:pt>
                <c:pt idx="40">
                  <c:v>2.9729999999999994</c:v>
                </c:pt>
                <c:pt idx="41">
                  <c:v>2.8979999999999997</c:v>
                </c:pt>
                <c:pt idx="42">
                  <c:v>2.6959999999999997</c:v>
                </c:pt>
                <c:pt idx="43">
                  <c:v>2.7669999999999999</c:v>
                </c:pt>
                <c:pt idx="44">
                  <c:v>2.71</c:v>
                </c:pt>
                <c:pt idx="45">
                  <c:v>2.746</c:v>
                </c:pt>
                <c:pt idx="46">
                  <c:v>2.6669999999999998</c:v>
                </c:pt>
                <c:pt idx="47">
                  <c:v>2.6559999999999997</c:v>
                </c:pt>
                <c:pt idx="48">
                  <c:v>2.6909999999999998</c:v>
                </c:pt>
                <c:pt idx="49">
                  <c:v>2.6119999999999997</c:v>
                </c:pt>
                <c:pt idx="50">
                  <c:v>2.8319999999999994</c:v>
                </c:pt>
                <c:pt idx="51">
                  <c:v>2.8479999999999999</c:v>
                </c:pt>
                <c:pt idx="52">
                  <c:v>2.8149999999999995</c:v>
                </c:pt>
                <c:pt idx="53">
                  <c:v>2.7730000000000001</c:v>
                </c:pt>
                <c:pt idx="54">
                  <c:v>2.8519999999999994</c:v>
                </c:pt>
                <c:pt idx="55">
                  <c:v>2.9789999999999996</c:v>
                </c:pt>
                <c:pt idx="56">
                  <c:v>3.15</c:v>
                </c:pt>
                <c:pt idx="57">
                  <c:v>3.081</c:v>
                </c:pt>
                <c:pt idx="58">
                  <c:v>2.746</c:v>
                </c:pt>
                <c:pt idx="59">
                  <c:v>2.7570000000000001</c:v>
                </c:pt>
                <c:pt idx="60">
                  <c:v>2.8509999999999995</c:v>
                </c:pt>
                <c:pt idx="61">
                  <c:v>3.0070000000000001</c:v>
                </c:pt>
                <c:pt idx="62">
                  <c:v>3.12</c:v>
                </c:pt>
                <c:pt idx="63">
                  <c:v>3.173</c:v>
                </c:pt>
                <c:pt idx="64">
                  <c:v>3.2600000000000002</c:v>
                </c:pt>
                <c:pt idx="65">
                  <c:v>3.2519999999999998</c:v>
                </c:pt>
                <c:pt idx="66">
                  <c:v>3.2600000000000002</c:v>
                </c:pt>
                <c:pt idx="67">
                  <c:v>3.3449999999999998</c:v>
                </c:pt>
                <c:pt idx="68">
                  <c:v>3.2109999999999999</c:v>
                </c:pt>
                <c:pt idx="69">
                  <c:v>3.2229999999999999</c:v>
                </c:pt>
                <c:pt idx="70">
                  <c:v>3.2719999999999998</c:v>
                </c:pt>
                <c:pt idx="71">
                  <c:v>3.194</c:v>
                </c:pt>
                <c:pt idx="72">
                  <c:v>3.0329999999999995</c:v>
                </c:pt>
                <c:pt idx="73">
                  <c:v>3.03</c:v>
                </c:pt>
                <c:pt idx="74">
                  <c:v>2.9729999999999994</c:v>
                </c:pt>
                <c:pt idx="75">
                  <c:v>2.907</c:v>
                </c:pt>
                <c:pt idx="76">
                  <c:v>2.9049999999999998</c:v>
                </c:pt>
                <c:pt idx="77">
                  <c:v>2.9659999999999997</c:v>
                </c:pt>
                <c:pt idx="78">
                  <c:v>3.01</c:v>
                </c:pt>
                <c:pt idx="79">
                  <c:v>2.9939999999999998</c:v>
                </c:pt>
                <c:pt idx="80">
                  <c:v>3.0109999999999997</c:v>
                </c:pt>
                <c:pt idx="81">
                  <c:v>2.9489999999999998</c:v>
                </c:pt>
                <c:pt idx="82">
                  <c:v>2.9949999999999997</c:v>
                </c:pt>
                <c:pt idx="83">
                  <c:v>3.0739999999999998</c:v>
                </c:pt>
                <c:pt idx="84">
                  <c:v>3.0779999999999998</c:v>
                </c:pt>
                <c:pt idx="85">
                  <c:v>2.9359999999999995</c:v>
                </c:pt>
                <c:pt idx="86">
                  <c:v>2.9559999999999995</c:v>
                </c:pt>
                <c:pt idx="87">
                  <c:v>2.9179999999999997</c:v>
                </c:pt>
                <c:pt idx="88">
                  <c:v>2.8949999999999996</c:v>
                </c:pt>
                <c:pt idx="89">
                  <c:v>2.8989999999999996</c:v>
                </c:pt>
                <c:pt idx="90">
                  <c:v>2.9019999999999997</c:v>
                </c:pt>
                <c:pt idx="91">
                  <c:v>2.82</c:v>
                </c:pt>
                <c:pt idx="92">
                  <c:v>2.8099999999999996</c:v>
                </c:pt>
                <c:pt idx="93">
                  <c:v>2.681</c:v>
                </c:pt>
                <c:pt idx="94">
                  <c:v>2.7250000000000001</c:v>
                </c:pt>
                <c:pt idx="95">
                  <c:v>2.7640000000000002</c:v>
                </c:pt>
                <c:pt idx="96">
                  <c:v>2.8049999999999997</c:v>
                </c:pt>
                <c:pt idx="97">
                  <c:v>2.8789999999999996</c:v>
                </c:pt>
                <c:pt idx="98">
                  <c:v>2.8339999999999996</c:v>
                </c:pt>
                <c:pt idx="99">
                  <c:v>2.8929999999999993</c:v>
                </c:pt>
                <c:pt idx="100">
                  <c:v>2.847</c:v>
                </c:pt>
                <c:pt idx="101">
                  <c:v>2.84</c:v>
                </c:pt>
                <c:pt idx="102">
                  <c:v>2.79</c:v>
                </c:pt>
                <c:pt idx="103">
                  <c:v>2.7610000000000001</c:v>
                </c:pt>
                <c:pt idx="104">
                  <c:v>2.6709999999999998</c:v>
                </c:pt>
                <c:pt idx="105">
                  <c:v>2.5959999999999996</c:v>
                </c:pt>
                <c:pt idx="106">
                  <c:v>2.66</c:v>
                </c:pt>
                <c:pt idx="107">
                  <c:v>2.6149999999999998</c:v>
                </c:pt>
                <c:pt idx="108">
                  <c:v>2.6269999999999998</c:v>
                </c:pt>
                <c:pt idx="109">
                  <c:v>2.5909999999999997</c:v>
                </c:pt>
                <c:pt idx="110">
                  <c:v>2.5649999999999999</c:v>
                </c:pt>
                <c:pt idx="111">
                  <c:v>2.5349999999999997</c:v>
                </c:pt>
                <c:pt idx="112">
                  <c:v>2.57</c:v>
                </c:pt>
                <c:pt idx="113">
                  <c:v>2.6189999999999998</c:v>
                </c:pt>
                <c:pt idx="114">
                  <c:v>2.738</c:v>
                </c:pt>
                <c:pt idx="115">
                  <c:v>2.7490000000000001</c:v>
                </c:pt>
                <c:pt idx="116">
                  <c:v>2.8289999999999997</c:v>
                </c:pt>
                <c:pt idx="117">
                  <c:v>2.8419999999999996</c:v>
                </c:pt>
                <c:pt idx="118">
                  <c:v>2.734</c:v>
                </c:pt>
                <c:pt idx="119">
                  <c:v>2.774</c:v>
                </c:pt>
                <c:pt idx="120">
                  <c:v>2.84</c:v>
                </c:pt>
                <c:pt idx="121">
                  <c:v>2.8569999999999998</c:v>
                </c:pt>
                <c:pt idx="122">
                  <c:v>2.673</c:v>
                </c:pt>
                <c:pt idx="123">
                  <c:v>2.6909999999999998</c:v>
                </c:pt>
                <c:pt idx="124">
                  <c:v>2.7330000000000001</c:v>
                </c:pt>
                <c:pt idx="125">
                  <c:v>2.7789999999999999</c:v>
                </c:pt>
                <c:pt idx="126">
                  <c:v>2.6880000000000002</c:v>
                </c:pt>
                <c:pt idx="127">
                  <c:v>2.665</c:v>
                </c:pt>
                <c:pt idx="128">
                  <c:v>2.722</c:v>
                </c:pt>
                <c:pt idx="129">
                  <c:v>2.7330000000000001</c:v>
                </c:pt>
                <c:pt idx="130">
                  <c:v>2.7749999999999999</c:v>
                </c:pt>
                <c:pt idx="131">
                  <c:v>2.73</c:v>
                </c:pt>
                <c:pt idx="132">
                  <c:v>2.7509999999999999</c:v>
                </c:pt>
                <c:pt idx="133">
                  <c:v>2.738</c:v>
                </c:pt>
                <c:pt idx="134">
                  <c:v>2.7170000000000001</c:v>
                </c:pt>
                <c:pt idx="135">
                  <c:v>2.8189999999999995</c:v>
                </c:pt>
                <c:pt idx="136">
                  <c:v>2.758</c:v>
                </c:pt>
                <c:pt idx="137">
                  <c:v>2.8029999999999995</c:v>
                </c:pt>
                <c:pt idx="138">
                  <c:v>2.7680000000000002</c:v>
                </c:pt>
                <c:pt idx="139">
                  <c:v>2.9149999999999996</c:v>
                </c:pt>
                <c:pt idx="140">
                  <c:v>2.9309999999999996</c:v>
                </c:pt>
                <c:pt idx="141">
                  <c:v>2.863</c:v>
                </c:pt>
                <c:pt idx="142">
                  <c:v>2.8789999999999996</c:v>
                </c:pt>
                <c:pt idx="143">
                  <c:v>2.726</c:v>
                </c:pt>
                <c:pt idx="144">
                  <c:v>2.6359999999999997</c:v>
                </c:pt>
                <c:pt idx="145">
                  <c:v>2.7029999999999998</c:v>
                </c:pt>
                <c:pt idx="146">
                  <c:v>2.67</c:v>
                </c:pt>
                <c:pt idx="147">
                  <c:v>2.7650000000000001</c:v>
                </c:pt>
                <c:pt idx="148">
                  <c:v>2.7429999999999999</c:v>
                </c:pt>
                <c:pt idx="149">
                  <c:v>2.6519999999999997</c:v>
                </c:pt>
                <c:pt idx="150">
                  <c:v>2.5840000000000001</c:v>
                </c:pt>
                <c:pt idx="151">
                  <c:v>2.5919999999999996</c:v>
                </c:pt>
                <c:pt idx="152">
                  <c:v>2.6070000000000002</c:v>
                </c:pt>
                <c:pt idx="153">
                  <c:v>2.5759999999999996</c:v>
                </c:pt>
                <c:pt idx="154">
                  <c:v>2.5949999999999998</c:v>
                </c:pt>
                <c:pt idx="155">
                  <c:v>2.593</c:v>
                </c:pt>
                <c:pt idx="156">
                  <c:v>2.4649999999999999</c:v>
                </c:pt>
                <c:pt idx="157">
                  <c:v>2.4809999999999999</c:v>
                </c:pt>
                <c:pt idx="158">
                  <c:v>2.444</c:v>
                </c:pt>
                <c:pt idx="159">
                  <c:v>2.4389999999999996</c:v>
                </c:pt>
                <c:pt idx="160">
                  <c:v>2.4039999999999999</c:v>
                </c:pt>
                <c:pt idx="161">
                  <c:v>2.3689999999999998</c:v>
                </c:pt>
                <c:pt idx="162">
                  <c:v>2.2869999999999999</c:v>
                </c:pt>
                <c:pt idx="163">
                  <c:v>2.16</c:v>
                </c:pt>
                <c:pt idx="164">
                  <c:v>2.145</c:v>
                </c:pt>
                <c:pt idx="165">
                  <c:v>1.9720000000000002</c:v>
                </c:pt>
                <c:pt idx="166">
                  <c:v>1.9800000000000002</c:v>
                </c:pt>
                <c:pt idx="167">
                  <c:v>2.0640000000000001</c:v>
                </c:pt>
                <c:pt idx="168">
                  <c:v>2.093</c:v>
                </c:pt>
                <c:pt idx="169">
                  <c:v>2.0369999999999995</c:v>
                </c:pt>
                <c:pt idx="170">
                  <c:v>2.0099999999999998</c:v>
                </c:pt>
                <c:pt idx="171">
                  <c:v>2.0539999999999998</c:v>
                </c:pt>
                <c:pt idx="172">
                  <c:v>2.0369999999999995</c:v>
                </c:pt>
                <c:pt idx="173">
                  <c:v>2.08</c:v>
                </c:pt>
                <c:pt idx="174">
                  <c:v>2.1339999999999999</c:v>
                </c:pt>
                <c:pt idx="175">
                  <c:v>2.1629999999999998</c:v>
                </c:pt>
                <c:pt idx="176">
                  <c:v>2.1640000000000001</c:v>
                </c:pt>
                <c:pt idx="177">
                  <c:v>2.1</c:v>
                </c:pt>
                <c:pt idx="178">
                  <c:v>2.1040000000000001</c:v>
                </c:pt>
                <c:pt idx="179">
                  <c:v>2.0840000000000001</c:v>
                </c:pt>
                <c:pt idx="180">
                  <c:v>2.1429999999999998</c:v>
                </c:pt>
                <c:pt idx="181">
                  <c:v>2.0859999999999999</c:v>
                </c:pt>
                <c:pt idx="182">
                  <c:v>2.0529999999999995</c:v>
                </c:pt>
                <c:pt idx="183">
                  <c:v>2.1319999999999997</c:v>
                </c:pt>
                <c:pt idx="184">
                  <c:v>2.06</c:v>
                </c:pt>
                <c:pt idx="185">
                  <c:v>2.149</c:v>
                </c:pt>
                <c:pt idx="186">
                  <c:v>2.0349999999999997</c:v>
                </c:pt>
                <c:pt idx="187">
                  <c:v>2.0719999999999996</c:v>
                </c:pt>
                <c:pt idx="188">
                  <c:v>2.16</c:v>
                </c:pt>
                <c:pt idx="189">
                  <c:v>2.0609999999999999</c:v>
                </c:pt>
                <c:pt idx="190">
                  <c:v>2.073</c:v>
                </c:pt>
                <c:pt idx="191">
                  <c:v>2.089</c:v>
                </c:pt>
                <c:pt idx="192">
                  <c:v>1.9339999999999997</c:v>
                </c:pt>
                <c:pt idx="193">
                  <c:v>1.8819999999999997</c:v>
                </c:pt>
                <c:pt idx="194">
                  <c:v>1.9610000000000001</c:v>
                </c:pt>
                <c:pt idx="195">
                  <c:v>2.0449999999999999</c:v>
                </c:pt>
                <c:pt idx="196">
                  <c:v>2.0159999999999996</c:v>
                </c:pt>
                <c:pt idx="197">
                  <c:v>1.9339999999999997</c:v>
                </c:pt>
                <c:pt idx="198">
                  <c:v>1.9510000000000001</c:v>
                </c:pt>
                <c:pt idx="199">
                  <c:v>2.0149999999999997</c:v>
                </c:pt>
                <c:pt idx="200">
                  <c:v>1.9039999999999997</c:v>
                </c:pt>
                <c:pt idx="201">
                  <c:v>1.9410000000000001</c:v>
                </c:pt>
                <c:pt idx="202">
                  <c:v>2.004</c:v>
                </c:pt>
                <c:pt idx="203">
                  <c:v>1.9880000000000002</c:v>
                </c:pt>
                <c:pt idx="204">
                  <c:v>1.9630000000000001</c:v>
                </c:pt>
                <c:pt idx="205">
                  <c:v>1.9900000000000002</c:v>
                </c:pt>
                <c:pt idx="206">
                  <c:v>1.9790000000000001</c:v>
                </c:pt>
                <c:pt idx="207">
                  <c:v>1.855</c:v>
                </c:pt>
                <c:pt idx="208">
                  <c:v>1.7849999999999997</c:v>
                </c:pt>
                <c:pt idx="209">
                  <c:v>1.7909999999999997</c:v>
                </c:pt>
                <c:pt idx="210">
                  <c:v>1.867</c:v>
                </c:pt>
                <c:pt idx="211">
                  <c:v>1.8129999999999997</c:v>
                </c:pt>
                <c:pt idx="212">
                  <c:v>1.893</c:v>
                </c:pt>
                <c:pt idx="213">
                  <c:v>1.9330000000000001</c:v>
                </c:pt>
                <c:pt idx="214">
                  <c:v>1.869</c:v>
                </c:pt>
                <c:pt idx="215">
                  <c:v>1.849</c:v>
                </c:pt>
                <c:pt idx="216">
                  <c:v>1.8320000000000001</c:v>
                </c:pt>
                <c:pt idx="217">
                  <c:v>1.8180000000000001</c:v>
                </c:pt>
                <c:pt idx="218">
                  <c:v>1.7989999999999997</c:v>
                </c:pt>
                <c:pt idx="219">
                  <c:v>1.764</c:v>
                </c:pt>
                <c:pt idx="220">
                  <c:v>1.7269999999999999</c:v>
                </c:pt>
                <c:pt idx="221">
                  <c:v>1.7069999999999999</c:v>
                </c:pt>
                <c:pt idx="222">
                  <c:v>1.6279999999999997</c:v>
                </c:pt>
                <c:pt idx="223">
                  <c:v>1.6259999999999997</c:v>
                </c:pt>
                <c:pt idx="224">
                  <c:v>1.6719999999999997</c:v>
                </c:pt>
                <c:pt idx="225">
                  <c:v>1.7409999999999999</c:v>
                </c:pt>
                <c:pt idx="226">
                  <c:v>1.7069999999999999</c:v>
                </c:pt>
                <c:pt idx="227">
                  <c:v>1.7109999999999999</c:v>
                </c:pt>
                <c:pt idx="228">
                  <c:v>1.786</c:v>
                </c:pt>
                <c:pt idx="229">
                  <c:v>1.8320000000000001</c:v>
                </c:pt>
                <c:pt idx="230">
                  <c:v>1.7849999999999997</c:v>
                </c:pt>
                <c:pt idx="231">
                  <c:v>1.8320000000000001</c:v>
                </c:pt>
                <c:pt idx="232">
                  <c:v>1.784</c:v>
                </c:pt>
                <c:pt idx="233">
                  <c:v>1.8560000000000001</c:v>
                </c:pt>
                <c:pt idx="234">
                  <c:v>1.9480000000000002</c:v>
                </c:pt>
                <c:pt idx="235">
                  <c:v>1.925</c:v>
                </c:pt>
                <c:pt idx="236">
                  <c:v>1.9520000000000002</c:v>
                </c:pt>
                <c:pt idx="237">
                  <c:v>1.9940000000000002</c:v>
                </c:pt>
                <c:pt idx="238">
                  <c:v>2.0519999999999996</c:v>
                </c:pt>
                <c:pt idx="239">
                  <c:v>2.097</c:v>
                </c:pt>
                <c:pt idx="240">
                  <c:v>2.129</c:v>
                </c:pt>
                <c:pt idx="241">
                  <c:v>2.1059999999999999</c:v>
                </c:pt>
                <c:pt idx="242">
                  <c:v>1.9810000000000001</c:v>
                </c:pt>
                <c:pt idx="243">
                  <c:v>2.0419999999999998</c:v>
                </c:pt>
                <c:pt idx="244">
                  <c:v>2.0359999999999996</c:v>
                </c:pt>
                <c:pt idx="245">
                  <c:v>2.1359999999999997</c:v>
                </c:pt>
                <c:pt idx="246">
                  <c:v>2.2130000000000001</c:v>
                </c:pt>
                <c:pt idx="247">
                  <c:v>2.2240000000000002</c:v>
                </c:pt>
                <c:pt idx="248">
                  <c:v>2.145</c:v>
                </c:pt>
                <c:pt idx="249">
                  <c:v>2.1539999999999999</c:v>
                </c:pt>
                <c:pt idx="250">
                  <c:v>2.1440000000000001</c:v>
                </c:pt>
                <c:pt idx="251">
                  <c:v>2.1559999999999997</c:v>
                </c:pt>
                <c:pt idx="252">
                  <c:v>2.149</c:v>
                </c:pt>
                <c:pt idx="253">
                  <c:v>2.1349999999999998</c:v>
                </c:pt>
                <c:pt idx="254">
                  <c:v>2.0909999999999997</c:v>
                </c:pt>
                <c:pt idx="255">
                  <c:v>2.0549999999999997</c:v>
                </c:pt>
                <c:pt idx="256">
                  <c:v>2.1440000000000001</c:v>
                </c:pt>
                <c:pt idx="257">
                  <c:v>2.274</c:v>
                </c:pt>
                <c:pt idx="258">
                  <c:v>2.2629999999999999</c:v>
                </c:pt>
                <c:pt idx="259">
                  <c:v>2.3619999999999997</c:v>
                </c:pt>
                <c:pt idx="260">
                  <c:v>2.4459999999999997</c:v>
                </c:pt>
                <c:pt idx="261">
                  <c:v>2.3969999999999994</c:v>
                </c:pt>
                <c:pt idx="262">
                  <c:v>2.3819999999999997</c:v>
                </c:pt>
                <c:pt idx="263">
                  <c:v>2.3449999999999998</c:v>
                </c:pt>
                <c:pt idx="264">
                  <c:v>2.29</c:v>
                </c:pt>
                <c:pt idx="265">
                  <c:v>2.3659999999999997</c:v>
                </c:pt>
                <c:pt idx="266">
                  <c:v>2.2730000000000001</c:v>
                </c:pt>
                <c:pt idx="267">
                  <c:v>2.214</c:v>
                </c:pt>
                <c:pt idx="268">
                  <c:v>2.2669999999999999</c:v>
                </c:pt>
                <c:pt idx="269">
                  <c:v>2.0819999999999999</c:v>
                </c:pt>
                <c:pt idx="270">
                  <c:v>1.9940000000000002</c:v>
                </c:pt>
                <c:pt idx="271">
                  <c:v>1.9119999999999997</c:v>
                </c:pt>
                <c:pt idx="272">
                  <c:v>1.929</c:v>
                </c:pt>
                <c:pt idx="273">
                  <c:v>1.8360000000000001</c:v>
                </c:pt>
                <c:pt idx="274">
                  <c:v>1.738</c:v>
                </c:pt>
                <c:pt idx="275">
                  <c:v>1.825</c:v>
                </c:pt>
                <c:pt idx="276">
                  <c:v>1.804</c:v>
                </c:pt>
                <c:pt idx="277">
                  <c:v>1.9000000000000001</c:v>
                </c:pt>
                <c:pt idx="278">
                  <c:v>1.913</c:v>
                </c:pt>
                <c:pt idx="279">
                  <c:v>2.0030000000000001</c:v>
                </c:pt>
                <c:pt idx="280">
                  <c:v>2.0149999999999997</c:v>
                </c:pt>
                <c:pt idx="281">
                  <c:v>2.08</c:v>
                </c:pt>
                <c:pt idx="282">
                  <c:v>2.0680000000000001</c:v>
                </c:pt>
                <c:pt idx="283">
                  <c:v>2.1589999999999998</c:v>
                </c:pt>
                <c:pt idx="284">
                  <c:v>2.198</c:v>
                </c:pt>
                <c:pt idx="285">
                  <c:v>2.1739999999999999</c:v>
                </c:pt>
                <c:pt idx="286">
                  <c:v>2.2210000000000001</c:v>
                </c:pt>
                <c:pt idx="287">
                  <c:v>2.23</c:v>
                </c:pt>
                <c:pt idx="288">
                  <c:v>2.1749999999999998</c:v>
                </c:pt>
                <c:pt idx="289">
                  <c:v>2.2890000000000001</c:v>
                </c:pt>
                <c:pt idx="290">
                  <c:v>2.3119999999999994</c:v>
                </c:pt>
                <c:pt idx="291">
                  <c:v>2.206</c:v>
                </c:pt>
                <c:pt idx="292">
                  <c:v>2.1109999999999998</c:v>
                </c:pt>
                <c:pt idx="293">
                  <c:v>2.2599999999999998</c:v>
                </c:pt>
                <c:pt idx="294">
                  <c:v>2.3279999999999998</c:v>
                </c:pt>
                <c:pt idx="295">
                  <c:v>2.3679999999999999</c:v>
                </c:pt>
                <c:pt idx="296">
                  <c:v>2.3329999999999997</c:v>
                </c:pt>
                <c:pt idx="297">
                  <c:v>2.4489999999999998</c:v>
                </c:pt>
                <c:pt idx="298">
                  <c:v>2.2850000000000001</c:v>
                </c:pt>
                <c:pt idx="299">
                  <c:v>2.2650000000000001</c:v>
                </c:pt>
                <c:pt idx="300">
                  <c:v>2.3319999999999994</c:v>
                </c:pt>
                <c:pt idx="301">
                  <c:v>2.3049999999999997</c:v>
                </c:pt>
                <c:pt idx="302">
                  <c:v>2.3729999999999998</c:v>
                </c:pt>
                <c:pt idx="303">
                  <c:v>2.3639999999999999</c:v>
                </c:pt>
                <c:pt idx="304">
                  <c:v>2.266</c:v>
                </c:pt>
                <c:pt idx="305">
                  <c:v>2.2759999999999998</c:v>
                </c:pt>
                <c:pt idx="306">
                  <c:v>2.254</c:v>
                </c:pt>
                <c:pt idx="307">
                  <c:v>2.2680000000000002</c:v>
                </c:pt>
                <c:pt idx="308">
                  <c:v>2.2480000000000002</c:v>
                </c:pt>
                <c:pt idx="309">
                  <c:v>2.3009999999999997</c:v>
                </c:pt>
                <c:pt idx="310">
                  <c:v>2.367</c:v>
                </c:pt>
                <c:pt idx="311">
                  <c:v>2.0739999999999998</c:v>
                </c:pt>
                <c:pt idx="312">
                  <c:v>2.2210000000000001</c:v>
                </c:pt>
                <c:pt idx="313">
                  <c:v>2.3719999999999994</c:v>
                </c:pt>
                <c:pt idx="314">
                  <c:v>2.3979999999999997</c:v>
                </c:pt>
                <c:pt idx="315">
                  <c:v>2.4929999999999994</c:v>
                </c:pt>
                <c:pt idx="316">
                  <c:v>2.4529999999999994</c:v>
                </c:pt>
                <c:pt idx="317">
                  <c:v>2.464</c:v>
                </c:pt>
                <c:pt idx="318">
                  <c:v>2.4529999999999994</c:v>
                </c:pt>
                <c:pt idx="319">
                  <c:v>2.5379999999999998</c:v>
                </c:pt>
                <c:pt idx="320">
                  <c:v>2.4989999999999997</c:v>
                </c:pt>
                <c:pt idx="321">
                  <c:v>2.544</c:v>
                </c:pt>
                <c:pt idx="322">
                  <c:v>2.52</c:v>
                </c:pt>
                <c:pt idx="323">
                  <c:v>2.488</c:v>
                </c:pt>
                <c:pt idx="324">
                  <c:v>2.4739999999999998</c:v>
                </c:pt>
                <c:pt idx="325">
                  <c:v>2.4759999999999995</c:v>
                </c:pt>
                <c:pt idx="326">
                  <c:v>2.4589999999999996</c:v>
                </c:pt>
                <c:pt idx="327">
                  <c:v>2.4509999999999996</c:v>
                </c:pt>
                <c:pt idx="328">
                  <c:v>2.4289999999999998</c:v>
                </c:pt>
                <c:pt idx="329">
                  <c:v>2.5219999999999998</c:v>
                </c:pt>
                <c:pt idx="330">
                  <c:v>2.585</c:v>
                </c:pt>
                <c:pt idx="331">
                  <c:v>2.669</c:v>
                </c:pt>
                <c:pt idx="332">
                  <c:v>2.6739999999999999</c:v>
                </c:pt>
                <c:pt idx="333">
                  <c:v>2.5859999999999999</c:v>
                </c:pt>
                <c:pt idx="334">
                  <c:v>2.5680000000000001</c:v>
                </c:pt>
                <c:pt idx="335">
                  <c:v>2.5759999999999996</c:v>
                </c:pt>
                <c:pt idx="336">
                  <c:v>2.5759999999999996</c:v>
                </c:pt>
                <c:pt idx="337">
                  <c:v>2.585</c:v>
                </c:pt>
                <c:pt idx="338">
                  <c:v>2.6440000000000001</c:v>
                </c:pt>
                <c:pt idx="339">
                  <c:v>2.6680000000000001</c:v>
                </c:pt>
                <c:pt idx="340">
                  <c:v>2.734</c:v>
                </c:pt>
                <c:pt idx="341">
                  <c:v>2.7680000000000002</c:v>
                </c:pt>
                <c:pt idx="342">
                  <c:v>2.702</c:v>
                </c:pt>
                <c:pt idx="343">
                  <c:v>2.677</c:v>
                </c:pt>
                <c:pt idx="344">
                  <c:v>2.661</c:v>
                </c:pt>
                <c:pt idx="345">
                  <c:v>2.6930000000000001</c:v>
                </c:pt>
                <c:pt idx="346">
                  <c:v>2.6509999999999998</c:v>
                </c:pt>
                <c:pt idx="347">
                  <c:v>2.71</c:v>
                </c:pt>
                <c:pt idx="348">
                  <c:v>2.6379999999999999</c:v>
                </c:pt>
                <c:pt idx="349">
                  <c:v>2.6890000000000001</c:v>
                </c:pt>
                <c:pt idx="350">
                  <c:v>2.6859999999999999</c:v>
                </c:pt>
                <c:pt idx="351">
                  <c:v>2.681</c:v>
                </c:pt>
                <c:pt idx="352">
                  <c:v>2.677</c:v>
                </c:pt>
                <c:pt idx="353">
                  <c:v>2.69</c:v>
                </c:pt>
                <c:pt idx="354">
                  <c:v>2.694</c:v>
                </c:pt>
                <c:pt idx="355">
                  <c:v>2.6709999999999998</c:v>
                </c:pt>
                <c:pt idx="356">
                  <c:v>2.6539999999999999</c:v>
                </c:pt>
                <c:pt idx="357">
                  <c:v>2.7530000000000001</c:v>
                </c:pt>
                <c:pt idx="358">
                  <c:v>2.7090000000000001</c:v>
                </c:pt>
                <c:pt idx="359">
                  <c:v>2.7149999999999999</c:v>
                </c:pt>
                <c:pt idx="360">
                  <c:v>2.73</c:v>
                </c:pt>
                <c:pt idx="361">
                  <c:v>2.774</c:v>
                </c:pt>
                <c:pt idx="362">
                  <c:v>2.8089999999999997</c:v>
                </c:pt>
                <c:pt idx="363">
                  <c:v>2.9209999999999998</c:v>
                </c:pt>
                <c:pt idx="364">
                  <c:v>2.8579999999999997</c:v>
                </c:pt>
                <c:pt idx="365">
                  <c:v>2.8349999999999995</c:v>
                </c:pt>
                <c:pt idx="366">
                  <c:v>2.8349999999999995</c:v>
                </c:pt>
                <c:pt idx="367">
                  <c:v>2.8049999999999997</c:v>
                </c:pt>
                <c:pt idx="368">
                  <c:v>2.782</c:v>
                </c:pt>
                <c:pt idx="369">
                  <c:v>2.8109999999999995</c:v>
                </c:pt>
                <c:pt idx="370">
                  <c:v>2.7570000000000001</c:v>
                </c:pt>
                <c:pt idx="371">
                  <c:v>2.7250000000000001</c:v>
                </c:pt>
                <c:pt idx="372">
                  <c:v>2.782</c:v>
                </c:pt>
                <c:pt idx="373">
                  <c:v>2.8579999999999997</c:v>
                </c:pt>
                <c:pt idx="374">
                  <c:v>2.827</c:v>
                </c:pt>
                <c:pt idx="375">
                  <c:v>2.7959999999999998</c:v>
                </c:pt>
                <c:pt idx="376">
                  <c:v>2.7450000000000001</c:v>
                </c:pt>
                <c:pt idx="377">
                  <c:v>2.8069999999999995</c:v>
                </c:pt>
                <c:pt idx="378">
                  <c:v>2.8939999999999997</c:v>
                </c:pt>
                <c:pt idx="379">
                  <c:v>2.8899999999999997</c:v>
                </c:pt>
                <c:pt idx="380">
                  <c:v>2.84</c:v>
                </c:pt>
                <c:pt idx="381">
                  <c:v>2.843</c:v>
                </c:pt>
                <c:pt idx="382">
                  <c:v>2.863</c:v>
                </c:pt>
                <c:pt idx="383">
                  <c:v>2.9139999999999997</c:v>
                </c:pt>
                <c:pt idx="384">
                  <c:v>2.8449999999999998</c:v>
                </c:pt>
                <c:pt idx="385">
                  <c:v>2.8679999999999999</c:v>
                </c:pt>
                <c:pt idx="386">
                  <c:v>2.8159999999999994</c:v>
                </c:pt>
                <c:pt idx="387">
                  <c:v>2.7319999999999998</c:v>
                </c:pt>
                <c:pt idx="388">
                  <c:v>2.6869999999999998</c:v>
                </c:pt>
                <c:pt idx="389">
                  <c:v>2.7290000000000001</c:v>
                </c:pt>
                <c:pt idx="390">
                  <c:v>2.758</c:v>
                </c:pt>
                <c:pt idx="391">
                  <c:v>2.7709999999999999</c:v>
                </c:pt>
                <c:pt idx="392">
                  <c:v>2.798</c:v>
                </c:pt>
                <c:pt idx="393">
                  <c:v>2.8159999999999994</c:v>
                </c:pt>
                <c:pt idx="394">
                  <c:v>2.8059999999999996</c:v>
                </c:pt>
                <c:pt idx="395">
                  <c:v>2.7549999999999999</c:v>
                </c:pt>
                <c:pt idx="396">
                  <c:v>2.863</c:v>
                </c:pt>
                <c:pt idx="397">
                  <c:v>2.7690000000000001</c:v>
                </c:pt>
                <c:pt idx="398">
                  <c:v>2.726</c:v>
                </c:pt>
                <c:pt idx="399">
                  <c:v>2.738</c:v>
                </c:pt>
                <c:pt idx="400">
                  <c:v>2.7490000000000001</c:v>
                </c:pt>
                <c:pt idx="401">
                  <c:v>2.7840000000000003</c:v>
                </c:pt>
                <c:pt idx="402">
                  <c:v>2.8499999999999996</c:v>
                </c:pt>
                <c:pt idx="403">
                  <c:v>2.903</c:v>
                </c:pt>
                <c:pt idx="404">
                  <c:v>2.907</c:v>
                </c:pt>
                <c:pt idx="405">
                  <c:v>2.7690000000000001</c:v>
                </c:pt>
                <c:pt idx="406">
                  <c:v>2.8179999999999996</c:v>
                </c:pt>
                <c:pt idx="407">
                  <c:v>2.9059999999999997</c:v>
                </c:pt>
                <c:pt idx="408">
                  <c:v>2.8329999999999997</c:v>
                </c:pt>
                <c:pt idx="409">
                  <c:v>2.7040000000000002</c:v>
                </c:pt>
                <c:pt idx="410">
                  <c:v>2.64</c:v>
                </c:pt>
                <c:pt idx="411">
                  <c:v>2.6280000000000001</c:v>
                </c:pt>
                <c:pt idx="412">
                  <c:v>2.6389999999999998</c:v>
                </c:pt>
                <c:pt idx="413">
                  <c:v>2.7029999999999998</c:v>
                </c:pt>
                <c:pt idx="414">
                  <c:v>2.6519999999999997</c:v>
                </c:pt>
                <c:pt idx="415">
                  <c:v>2.6149999999999998</c:v>
                </c:pt>
                <c:pt idx="416">
                  <c:v>2.7159999999999997</c:v>
                </c:pt>
                <c:pt idx="417">
                  <c:v>2.8369999999999997</c:v>
                </c:pt>
                <c:pt idx="418">
                  <c:v>2.8519999999999994</c:v>
                </c:pt>
                <c:pt idx="419">
                  <c:v>2.8779999999999997</c:v>
                </c:pt>
                <c:pt idx="420">
                  <c:v>2.9619999999999997</c:v>
                </c:pt>
                <c:pt idx="421">
                  <c:v>2.9389999999999996</c:v>
                </c:pt>
                <c:pt idx="422">
                  <c:v>2.9609999999999999</c:v>
                </c:pt>
                <c:pt idx="423">
                  <c:v>3.02</c:v>
                </c:pt>
                <c:pt idx="424">
                  <c:v>2.9830000000000001</c:v>
                </c:pt>
                <c:pt idx="425">
                  <c:v>3.0169999999999995</c:v>
                </c:pt>
                <c:pt idx="426">
                  <c:v>2.94</c:v>
                </c:pt>
                <c:pt idx="427">
                  <c:v>2.8959999999999995</c:v>
                </c:pt>
                <c:pt idx="428">
                  <c:v>2.8179999999999996</c:v>
                </c:pt>
                <c:pt idx="429">
                  <c:v>2.9139999999999997</c:v>
                </c:pt>
                <c:pt idx="430">
                  <c:v>2.7349999999999999</c:v>
                </c:pt>
                <c:pt idx="431">
                  <c:v>2.7719999999999998</c:v>
                </c:pt>
                <c:pt idx="432">
                  <c:v>2.7909999999999999</c:v>
                </c:pt>
                <c:pt idx="433">
                  <c:v>2.8079999999999998</c:v>
                </c:pt>
                <c:pt idx="434">
                  <c:v>2.738</c:v>
                </c:pt>
                <c:pt idx="435">
                  <c:v>2.7370000000000001</c:v>
                </c:pt>
                <c:pt idx="436">
                  <c:v>2.59</c:v>
                </c:pt>
                <c:pt idx="437">
                  <c:v>2.5309999999999997</c:v>
                </c:pt>
                <c:pt idx="438">
                  <c:v>2.5030000000000001</c:v>
                </c:pt>
                <c:pt idx="439">
                  <c:v>2.4719999999999995</c:v>
                </c:pt>
                <c:pt idx="440">
                  <c:v>2.5459999999999998</c:v>
                </c:pt>
                <c:pt idx="441">
                  <c:v>2.6019999999999999</c:v>
                </c:pt>
                <c:pt idx="442">
                  <c:v>2.5709999999999997</c:v>
                </c:pt>
                <c:pt idx="443">
                  <c:v>2.5489999999999999</c:v>
                </c:pt>
                <c:pt idx="444">
                  <c:v>2.5919999999999996</c:v>
                </c:pt>
                <c:pt idx="445">
                  <c:v>2.6819999999999999</c:v>
                </c:pt>
                <c:pt idx="446">
                  <c:v>2.5979999999999999</c:v>
                </c:pt>
                <c:pt idx="447">
                  <c:v>2.5259999999999998</c:v>
                </c:pt>
                <c:pt idx="448">
                  <c:v>2.5070000000000001</c:v>
                </c:pt>
                <c:pt idx="449">
                  <c:v>2.4870000000000001</c:v>
                </c:pt>
                <c:pt idx="450">
                  <c:v>2.5389999999999997</c:v>
                </c:pt>
                <c:pt idx="451">
                  <c:v>2.6240000000000001</c:v>
                </c:pt>
                <c:pt idx="452">
                  <c:v>2.6659999999999999</c:v>
                </c:pt>
                <c:pt idx="453">
                  <c:v>2.6549999999999998</c:v>
                </c:pt>
                <c:pt idx="454">
                  <c:v>2.681</c:v>
                </c:pt>
                <c:pt idx="455">
                  <c:v>2.601</c:v>
                </c:pt>
                <c:pt idx="456">
                  <c:v>2.637</c:v>
                </c:pt>
                <c:pt idx="457">
                  <c:v>2.64</c:v>
                </c:pt>
                <c:pt idx="458">
                  <c:v>2.6240000000000001</c:v>
                </c:pt>
                <c:pt idx="459">
                  <c:v>2.6859999999999999</c:v>
                </c:pt>
                <c:pt idx="460">
                  <c:v>2.7330000000000001</c:v>
                </c:pt>
                <c:pt idx="461">
                  <c:v>2.7840000000000003</c:v>
                </c:pt>
                <c:pt idx="462">
                  <c:v>2.7509999999999999</c:v>
                </c:pt>
                <c:pt idx="463">
                  <c:v>2.7410000000000001</c:v>
                </c:pt>
                <c:pt idx="464">
                  <c:v>2.8309999999999995</c:v>
                </c:pt>
                <c:pt idx="465">
                  <c:v>2.9089999999999998</c:v>
                </c:pt>
                <c:pt idx="466">
                  <c:v>2.8539999999999996</c:v>
                </c:pt>
                <c:pt idx="467">
                  <c:v>2.742</c:v>
                </c:pt>
                <c:pt idx="468">
                  <c:v>2.7050000000000001</c:v>
                </c:pt>
                <c:pt idx="469">
                  <c:v>2.7490000000000001</c:v>
                </c:pt>
                <c:pt idx="470">
                  <c:v>2.8279999999999998</c:v>
                </c:pt>
                <c:pt idx="471">
                  <c:v>2.7159999999999997</c:v>
                </c:pt>
                <c:pt idx="472">
                  <c:v>2.6930000000000001</c:v>
                </c:pt>
                <c:pt idx="473">
                  <c:v>2.7749999999999999</c:v>
                </c:pt>
                <c:pt idx="474">
                  <c:v>2.8279999999999998</c:v>
                </c:pt>
                <c:pt idx="475">
                  <c:v>2.7770000000000001</c:v>
                </c:pt>
                <c:pt idx="476">
                  <c:v>2.7130000000000001</c:v>
                </c:pt>
                <c:pt idx="477">
                  <c:v>2.6579999999999999</c:v>
                </c:pt>
                <c:pt idx="478">
                  <c:v>2.6909999999999998</c:v>
                </c:pt>
                <c:pt idx="479">
                  <c:v>2.7069999999999999</c:v>
                </c:pt>
                <c:pt idx="480">
                  <c:v>2.8749999999999996</c:v>
                </c:pt>
                <c:pt idx="481">
                  <c:v>2.903</c:v>
                </c:pt>
                <c:pt idx="482">
                  <c:v>2.8689999999999998</c:v>
                </c:pt>
                <c:pt idx="483">
                  <c:v>2.9630000000000001</c:v>
                </c:pt>
                <c:pt idx="484">
                  <c:v>2.8149999999999995</c:v>
                </c:pt>
                <c:pt idx="485">
                  <c:v>2.8249999999999997</c:v>
                </c:pt>
                <c:pt idx="486">
                  <c:v>2.7800000000000002</c:v>
                </c:pt>
                <c:pt idx="487">
                  <c:v>2.8179999999999996</c:v>
                </c:pt>
                <c:pt idx="488">
                  <c:v>2.7149999999999999</c:v>
                </c:pt>
                <c:pt idx="489">
                  <c:v>2.8349999999999995</c:v>
                </c:pt>
                <c:pt idx="490">
                  <c:v>2.6930000000000001</c:v>
                </c:pt>
                <c:pt idx="491">
                  <c:v>2.62</c:v>
                </c:pt>
                <c:pt idx="492">
                  <c:v>2.6589999999999998</c:v>
                </c:pt>
                <c:pt idx="493">
                  <c:v>2.5939999999999999</c:v>
                </c:pt>
                <c:pt idx="494">
                  <c:v>2.661</c:v>
                </c:pt>
                <c:pt idx="495">
                  <c:v>2.766</c:v>
                </c:pt>
                <c:pt idx="496">
                  <c:v>2.6919999999999997</c:v>
                </c:pt>
                <c:pt idx="497">
                  <c:v>2.6640000000000001</c:v>
                </c:pt>
                <c:pt idx="498">
                  <c:v>2.7319999999999998</c:v>
                </c:pt>
                <c:pt idx="499">
                  <c:v>2.8519999999999994</c:v>
                </c:pt>
                <c:pt idx="500">
                  <c:v>2.887</c:v>
                </c:pt>
                <c:pt idx="501">
                  <c:v>2.8949999999999996</c:v>
                </c:pt>
                <c:pt idx="502">
                  <c:v>2.8969999999999994</c:v>
                </c:pt>
                <c:pt idx="503">
                  <c:v>2.8579999999999997</c:v>
                </c:pt>
                <c:pt idx="504">
                  <c:v>3</c:v>
                </c:pt>
                <c:pt idx="505">
                  <c:v>2.8919999999999995</c:v>
                </c:pt>
                <c:pt idx="506">
                  <c:v>3.0449999999999999</c:v>
                </c:pt>
                <c:pt idx="507">
                  <c:v>3.1909999999999998</c:v>
                </c:pt>
                <c:pt idx="508">
                  <c:v>3.3009999999999997</c:v>
                </c:pt>
                <c:pt idx="509">
                  <c:v>2.9539999999999997</c:v>
                </c:pt>
                <c:pt idx="510">
                  <c:v>2.8149999999999995</c:v>
                </c:pt>
                <c:pt idx="511">
                  <c:v>2.9169999999999994</c:v>
                </c:pt>
                <c:pt idx="512">
                  <c:v>2.9589999999999996</c:v>
                </c:pt>
                <c:pt idx="513">
                  <c:v>2.8769999999999993</c:v>
                </c:pt>
                <c:pt idx="514">
                  <c:v>2.9489999999999998</c:v>
                </c:pt>
                <c:pt idx="515">
                  <c:v>2.9209999999999998</c:v>
                </c:pt>
                <c:pt idx="516">
                  <c:v>3.0759999999999996</c:v>
                </c:pt>
                <c:pt idx="517">
                  <c:v>2.8449999999999998</c:v>
                </c:pt>
                <c:pt idx="518">
                  <c:v>3.0949999999999998</c:v>
                </c:pt>
                <c:pt idx="519">
                  <c:v>3.1680000000000001</c:v>
                </c:pt>
                <c:pt idx="520">
                  <c:v>3.0840000000000001</c:v>
                </c:pt>
                <c:pt idx="521">
                  <c:v>3.0670000000000002</c:v>
                </c:pt>
                <c:pt idx="522">
                  <c:v>3.17</c:v>
                </c:pt>
                <c:pt idx="523">
                  <c:v>3.1709999999999998</c:v>
                </c:pt>
                <c:pt idx="524">
                  <c:v>3.3499999999999996</c:v>
                </c:pt>
                <c:pt idx="525">
                  <c:v>3.661</c:v>
                </c:pt>
                <c:pt idx="526">
                  <c:v>3.7010000000000001</c:v>
                </c:pt>
                <c:pt idx="527">
                  <c:v>3.621</c:v>
                </c:pt>
                <c:pt idx="528">
                  <c:v>3.7359999999999998</c:v>
                </c:pt>
                <c:pt idx="529">
                  <c:v>3.9299999999999997</c:v>
                </c:pt>
                <c:pt idx="530">
                  <c:v>3.6480000000000001</c:v>
                </c:pt>
                <c:pt idx="531">
                  <c:v>3.7159999999999997</c:v>
                </c:pt>
                <c:pt idx="532">
                  <c:v>3.65</c:v>
                </c:pt>
                <c:pt idx="533">
                  <c:v>3.62</c:v>
                </c:pt>
                <c:pt idx="534">
                  <c:v>3.7770000000000001</c:v>
                </c:pt>
                <c:pt idx="535">
                  <c:v>3.6759999999999997</c:v>
                </c:pt>
                <c:pt idx="536">
                  <c:v>3.7869999999999999</c:v>
                </c:pt>
                <c:pt idx="537">
                  <c:v>3.863</c:v>
                </c:pt>
                <c:pt idx="538">
                  <c:v>4.0229999999999988</c:v>
                </c:pt>
                <c:pt idx="539">
                  <c:v>3.9749999999999996</c:v>
                </c:pt>
                <c:pt idx="540">
                  <c:v>4.3410000000000002</c:v>
                </c:pt>
                <c:pt idx="541">
                  <c:v>4.4379999999999997</c:v>
                </c:pt>
                <c:pt idx="542">
                  <c:v>4.2889999999999997</c:v>
                </c:pt>
                <c:pt idx="543">
                  <c:v>4.0469999999999997</c:v>
                </c:pt>
                <c:pt idx="544">
                  <c:v>4.46</c:v>
                </c:pt>
                <c:pt idx="545">
                  <c:v>4.4080000000000004</c:v>
                </c:pt>
                <c:pt idx="546">
                  <c:v>4.266</c:v>
                </c:pt>
                <c:pt idx="547">
                  <c:v>4.302999999999999</c:v>
                </c:pt>
                <c:pt idx="548">
                  <c:v>4.1479999999999988</c:v>
                </c:pt>
                <c:pt idx="549">
                  <c:v>3.9779999999999998</c:v>
                </c:pt>
                <c:pt idx="550">
                  <c:v>4.1549999999999994</c:v>
                </c:pt>
                <c:pt idx="551">
                  <c:v>4.218</c:v>
                </c:pt>
                <c:pt idx="552">
                  <c:v>4.266</c:v>
                </c:pt>
                <c:pt idx="553">
                  <c:v>4.5090000000000003</c:v>
                </c:pt>
                <c:pt idx="554">
                  <c:v>4.4290000000000003</c:v>
                </c:pt>
                <c:pt idx="555">
                  <c:v>4.2089999999999996</c:v>
                </c:pt>
                <c:pt idx="556">
                  <c:v>4.1439999999999992</c:v>
                </c:pt>
                <c:pt idx="557">
                  <c:v>4.0410000000000004</c:v>
                </c:pt>
                <c:pt idx="558">
                  <c:v>4.0069999999999997</c:v>
                </c:pt>
                <c:pt idx="559">
                  <c:v>3.8579999999999997</c:v>
                </c:pt>
                <c:pt idx="560">
                  <c:v>3.7930000000000001</c:v>
                </c:pt>
                <c:pt idx="561">
                  <c:v>3.746</c:v>
                </c:pt>
                <c:pt idx="562">
                  <c:v>3.5719999999999996</c:v>
                </c:pt>
                <c:pt idx="563">
                  <c:v>3.62</c:v>
                </c:pt>
                <c:pt idx="564">
                  <c:v>3.653</c:v>
                </c:pt>
                <c:pt idx="565">
                  <c:v>3.6619999999999999</c:v>
                </c:pt>
                <c:pt idx="566">
                  <c:v>3.7</c:v>
                </c:pt>
                <c:pt idx="567">
                  <c:v>3.6519999999999997</c:v>
                </c:pt>
                <c:pt idx="568">
                  <c:v>3.7210000000000001</c:v>
                </c:pt>
                <c:pt idx="569">
                  <c:v>3.8169999999999997</c:v>
                </c:pt>
                <c:pt idx="570">
                  <c:v>3.8109999999999995</c:v>
                </c:pt>
                <c:pt idx="571">
                  <c:v>3.8359999999999994</c:v>
                </c:pt>
                <c:pt idx="572">
                  <c:v>3.9219999999999997</c:v>
                </c:pt>
                <c:pt idx="573">
                  <c:v>3.8359999999999994</c:v>
                </c:pt>
                <c:pt idx="574">
                  <c:v>3.8569999999999998</c:v>
                </c:pt>
                <c:pt idx="575">
                  <c:v>3.8609999999999998</c:v>
                </c:pt>
                <c:pt idx="576">
                  <c:v>3.9389999999999996</c:v>
                </c:pt>
                <c:pt idx="577">
                  <c:v>3.9139999999999997</c:v>
                </c:pt>
                <c:pt idx="578">
                  <c:v>4</c:v>
                </c:pt>
                <c:pt idx="579">
                  <c:v>3.96</c:v>
                </c:pt>
                <c:pt idx="580">
                  <c:v>4.032</c:v>
                </c:pt>
                <c:pt idx="581">
                  <c:v>4.13</c:v>
                </c:pt>
                <c:pt idx="582">
                  <c:v>4.1339999999999995</c:v>
                </c:pt>
                <c:pt idx="583">
                  <c:v>4.032</c:v>
                </c:pt>
                <c:pt idx="584">
                  <c:v>4.008</c:v>
                </c:pt>
                <c:pt idx="585">
                  <c:v>3.8949999999999996</c:v>
                </c:pt>
                <c:pt idx="586">
                  <c:v>3.8329999999999997</c:v>
                </c:pt>
                <c:pt idx="587">
                  <c:v>3.8519999999999994</c:v>
                </c:pt>
                <c:pt idx="588">
                  <c:v>3.84</c:v>
                </c:pt>
                <c:pt idx="589">
                  <c:v>3.9079999999999999</c:v>
                </c:pt>
                <c:pt idx="590">
                  <c:v>4.0090000000000003</c:v>
                </c:pt>
                <c:pt idx="591">
                  <c:v>3.9909999999999997</c:v>
                </c:pt>
                <c:pt idx="592">
                  <c:v>3.9319999999999995</c:v>
                </c:pt>
                <c:pt idx="593">
                  <c:v>3.8409999999999997</c:v>
                </c:pt>
                <c:pt idx="594">
                  <c:v>3.8439999999999999</c:v>
                </c:pt>
                <c:pt idx="595">
                  <c:v>3.9539999999999997</c:v>
                </c:pt>
                <c:pt idx="596">
                  <c:v>3.9779999999999998</c:v>
                </c:pt>
                <c:pt idx="597">
                  <c:v>3.887</c:v>
                </c:pt>
                <c:pt idx="598">
                  <c:v>3.7829999999999999</c:v>
                </c:pt>
                <c:pt idx="599">
                  <c:v>3.8379999999999996</c:v>
                </c:pt>
                <c:pt idx="600">
                  <c:v>3.8529999999999998</c:v>
                </c:pt>
                <c:pt idx="601">
                  <c:v>3.8909999999999996</c:v>
                </c:pt>
                <c:pt idx="602">
                  <c:v>4.048</c:v>
                </c:pt>
                <c:pt idx="603">
                  <c:v>4.056</c:v>
                </c:pt>
                <c:pt idx="604">
                  <c:v>4.0090000000000003</c:v>
                </c:pt>
                <c:pt idx="605">
                  <c:v>3.9729999999999994</c:v>
                </c:pt>
                <c:pt idx="606">
                  <c:v>3.9359999999999995</c:v>
                </c:pt>
                <c:pt idx="607">
                  <c:v>3.8689999999999998</c:v>
                </c:pt>
                <c:pt idx="608">
                  <c:v>3.88</c:v>
                </c:pt>
                <c:pt idx="609">
                  <c:v>3.8309999999999995</c:v>
                </c:pt>
                <c:pt idx="610">
                  <c:v>3.8699999999999997</c:v>
                </c:pt>
                <c:pt idx="611">
                  <c:v>3.79</c:v>
                </c:pt>
                <c:pt idx="612">
                  <c:v>3.746</c:v>
                </c:pt>
                <c:pt idx="613">
                  <c:v>3.8849999999999998</c:v>
                </c:pt>
                <c:pt idx="614">
                  <c:v>3.8129999999999997</c:v>
                </c:pt>
                <c:pt idx="615">
                  <c:v>3.9789999999999996</c:v>
                </c:pt>
                <c:pt idx="616">
                  <c:v>3.9909999999999997</c:v>
                </c:pt>
                <c:pt idx="617">
                  <c:v>3.988</c:v>
                </c:pt>
                <c:pt idx="618">
                  <c:v>3.8769999999999993</c:v>
                </c:pt>
                <c:pt idx="619">
                  <c:v>3.9459999999999997</c:v>
                </c:pt>
                <c:pt idx="620">
                  <c:v>3.8969999999999994</c:v>
                </c:pt>
                <c:pt idx="621">
                  <c:v>3.8409999999999997</c:v>
                </c:pt>
                <c:pt idx="622">
                  <c:v>3.786</c:v>
                </c:pt>
                <c:pt idx="623">
                  <c:v>3.8289999999999997</c:v>
                </c:pt>
                <c:pt idx="624">
                  <c:v>3.7869999999999999</c:v>
                </c:pt>
                <c:pt idx="625">
                  <c:v>3.8209999999999997</c:v>
                </c:pt>
                <c:pt idx="626">
                  <c:v>3.7549999999999999</c:v>
                </c:pt>
                <c:pt idx="627">
                  <c:v>3.7359999999999998</c:v>
                </c:pt>
                <c:pt idx="628">
                  <c:v>3.8419999999999996</c:v>
                </c:pt>
                <c:pt idx="629">
                  <c:v>3.7669999999999999</c:v>
                </c:pt>
                <c:pt idx="630">
                  <c:v>3.758</c:v>
                </c:pt>
                <c:pt idx="631">
                  <c:v>3.8529999999999998</c:v>
                </c:pt>
                <c:pt idx="632">
                  <c:v>3.883</c:v>
                </c:pt>
                <c:pt idx="633">
                  <c:v>3.9619999999999997</c:v>
                </c:pt>
                <c:pt idx="634">
                  <c:v>4.109</c:v>
                </c:pt>
                <c:pt idx="635">
                  <c:v>4.0869999999999997</c:v>
                </c:pt>
                <c:pt idx="636">
                  <c:v>4.1569999999999991</c:v>
                </c:pt>
                <c:pt idx="637">
                  <c:v>4.1449999999999987</c:v>
                </c:pt>
                <c:pt idx="638">
                  <c:v>4.1259999999999994</c:v>
                </c:pt>
                <c:pt idx="639">
                  <c:v>4.173</c:v>
                </c:pt>
                <c:pt idx="640">
                  <c:v>4.2050000000000001</c:v>
                </c:pt>
                <c:pt idx="641">
                  <c:v>4.2279999999999989</c:v>
                </c:pt>
                <c:pt idx="642">
                  <c:v>4.3449999999999989</c:v>
                </c:pt>
                <c:pt idx="643">
                  <c:v>4.3579999999999988</c:v>
                </c:pt>
                <c:pt idx="644">
                  <c:v>4.444</c:v>
                </c:pt>
                <c:pt idx="645">
                  <c:v>4.4470000000000001</c:v>
                </c:pt>
                <c:pt idx="646">
                  <c:v>4.4189999999999996</c:v>
                </c:pt>
                <c:pt idx="647">
                  <c:v>4.444</c:v>
                </c:pt>
                <c:pt idx="648">
                  <c:v>4.57</c:v>
                </c:pt>
                <c:pt idx="649">
                  <c:v>4.5249999999999995</c:v>
                </c:pt>
                <c:pt idx="650">
                  <c:v>4.4370000000000003</c:v>
                </c:pt>
                <c:pt idx="651">
                  <c:v>4.5219999999999994</c:v>
                </c:pt>
                <c:pt idx="652">
                  <c:v>4.5720000000000001</c:v>
                </c:pt>
                <c:pt idx="653">
                  <c:v>4.6499999999999995</c:v>
                </c:pt>
                <c:pt idx="654">
                  <c:v>4.7039999999999997</c:v>
                </c:pt>
                <c:pt idx="655">
                  <c:v>4.7069999999999999</c:v>
                </c:pt>
                <c:pt idx="656">
                  <c:v>4.7569999999999997</c:v>
                </c:pt>
                <c:pt idx="657">
                  <c:v>4.7539999999999996</c:v>
                </c:pt>
                <c:pt idx="658">
                  <c:v>4.5259999999999989</c:v>
                </c:pt>
                <c:pt idx="659">
                  <c:v>4.5350000000000001</c:v>
                </c:pt>
                <c:pt idx="660">
                  <c:v>4.63</c:v>
                </c:pt>
                <c:pt idx="661">
                  <c:v>4.7139999999999995</c:v>
                </c:pt>
                <c:pt idx="662">
                  <c:v>4.7009999999999996</c:v>
                </c:pt>
                <c:pt idx="663">
                  <c:v>4.6399999999999997</c:v>
                </c:pt>
                <c:pt idx="664">
                  <c:v>4.6149999999999993</c:v>
                </c:pt>
                <c:pt idx="665">
                  <c:v>4.6169999999999991</c:v>
                </c:pt>
                <c:pt idx="666">
                  <c:v>4.5510000000000002</c:v>
                </c:pt>
                <c:pt idx="667">
                  <c:v>4.5819999999999999</c:v>
                </c:pt>
                <c:pt idx="668">
                  <c:v>4.6079999999999988</c:v>
                </c:pt>
                <c:pt idx="669">
                  <c:v>4.4960000000000004</c:v>
                </c:pt>
                <c:pt idx="670">
                  <c:v>4.4059999999999997</c:v>
                </c:pt>
                <c:pt idx="671">
                  <c:v>4.3739999999999997</c:v>
                </c:pt>
                <c:pt idx="672">
                  <c:v>4.4889999999999999</c:v>
                </c:pt>
                <c:pt idx="673">
                  <c:v>4.5359999999999996</c:v>
                </c:pt>
                <c:pt idx="674">
                  <c:v>4.4740000000000002</c:v>
                </c:pt>
                <c:pt idx="675">
                  <c:v>4.4139999999999997</c:v>
                </c:pt>
                <c:pt idx="676">
                  <c:v>4.4489999999999998</c:v>
                </c:pt>
                <c:pt idx="677">
                  <c:v>4.3839999999999995</c:v>
                </c:pt>
                <c:pt idx="678">
                  <c:v>4.3719999999999999</c:v>
                </c:pt>
                <c:pt idx="679">
                  <c:v>4.407</c:v>
                </c:pt>
                <c:pt idx="680">
                  <c:v>4.5350000000000001</c:v>
                </c:pt>
                <c:pt idx="681">
                  <c:v>4.5860000000000003</c:v>
                </c:pt>
                <c:pt idx="682">
                  <c:v>4.75</c:v>
                </c:pt>
                <c:pt idx="683">
                  <c:v>4.7859999999999996</c:v>
                </c:pt>
                <c:pt idx="684">
                  <c:v>4.702</c:v>
                </c:pt>
                <c:pt idx="685">
                  <c:v>4.7750000000000004</c:v>
                </c:pt>
                <c:pt idx="686">
                  <c:v>4.7300000000000004</c:v>
                </c:pt>
                <c:pt idx="687">
                  <c:v>4.7969999999999997</c:v>
                </c:pt>
                <c:pt idx="688">
                  <c:v>4.8380000000000001</c:v>
                </c:pt>
                <c:pt idx="689">
                  <c:v>4.7699999999999996</c:v>
                </c:pt>
                <c:pt idx="690">
                  <c:v>4.6549999999999994</c:v>
                </c:pt>
                <c:pt idx="691">
                  <c:v>4.6879999999999988</c:v>
                </c:pt>
                <c:pt idx="692">
                  <c:v>4.722999999999999</c:v>
                </c:pt>
                <c:pt idx="693">
                  <c:v>4.7530000000000001</c:v>
                </c:pt>
                <c:pt idx="694">
                  <c:v>4.6949999999999994</c:v>
                </c:pt>
                <c:pt idx="695">
                  <c:v>4.7560000000000002</c:v>
                </c:pt>
                <c:pt idx="696">
                  <c:v>4.532</c:v>
                </c:pt>
                <c:pt idx="697">
                  <c:v>4.5709999999999997</c:v>
                </c:pt>
                <c:pt idx="698">
                  <c:v>4.5750000000000002</c:v>
                </c:pt>
                <c:pt idx="699">
                  <c:v>4.6199999999999992</c:v>
                </c:pt>
                <c:pt idx="700">
                  <c:v>4.6349999999999989</c:v>
                </c:pt>
                <c:pt idx="701">
                  <c:v>4.5609999999999991</c:v>
                </c:pt>
                <c:pt idx="702">
                  <c:v>4.5339999999999998</c:v>
                </c:pt>
                <c:pt idx="703">
                  <c:v>4.4690000000000003</c:v>
                </c:pt>
                <c:pt idx="704">
                  <c:v>4.4429999999999996</c:v>
                </c:pt>
                <c:pt idx="705">
                  <c:v>4.4310000000000009</c:v>
                </c:pt>
                <c:pt idx="706">
                  <c:v>4.3689999999999989</c:v>
                </c:pt>
                <c:pt idx="707">
                  <c:v>4.2619999999999996</c:v>
                </c:pt>
                <c:pt idx="708">
                  <c:v>4.3669999999999991</c:v>
                </c:pt>
                <c:pt idx="709">
                  <c:v>4.4820000000000002</c:v>
                </c:pt>
                <c:pt idx="710">
                  <c:v>4.5169999999999995</c:v>
                </c:pt>
                <c:pt idx="711">
                  <c:v>4.3939999999999992</c:v>
                </c:pt>
                <c:pt idx="712">
                  <c:v>4.4059999999999997</c:v>
                </c:pt>
                <c:pt idx="713">
                  <c:v>4.2880000000000003</c:v>
                </c:pt>
                <c:pt idx="714">
                  <c:v>4.3119999999999994</c:v>
                </c:pt>
                <c:pt idx="715">
                  <c:v>4.3769999999999998</c:v>
                </c:pt>
                <c:pt idx="716">
                  <c:v>4.471000000000001</c:v>
                </c:pt>
                <c:pt idx="717">
                  <c:v>4.4669999999999996</c:v>
                </c:pt>
                <c:pt idx="718">
                  <c:v>4.5149999999999988</c:v>
                </c:pt>
                <c:pt idx="719">
                  <c:v>4.5039999999999996</c:v>
                </c:pt>
                <c:pt idx="720">
                  <c:v>4.375</c:v>
                </c:pt>
                <c:pt idx="721">
                  <c:v>4.4930000000000003</c:v>
                </c:pt>
                <c:pt idx="722">
                  <c:v>4.6039999999999992</c:v>
                </c:pt>
                <c:pt idx="723">
                  <c:v>4.6579999999999995</c:v>
                </c:pt>
                <c:pt idx="724">
                  <c:v>4.6229999999999993</c:v>
                </c:pt>
                <c:pt idx="725">
                  <c:v>4.641</c:v>
                </c:pt>
                <c:pt idx="726">
                  <c:v>4.5659999999999989</c:v>
                </c:pt>
                <c:pt idx="727">
                  <c:v>4.6569999999999991</c:v>
                </c:pt>
                <c:pt idx="728">
                  <c:v>4.4989999999999997</c:v>
                </c:pt>
                <c:pt idx="729">
                  <c:v>4.6899999999999995</c:v>
                </c:pt>
                <c:pt idx="730">
                  <c:v>4.4800000000000004</c:v>
                </c:pt>
                <c:pt idx="731">
                  <c:v>4.5219999999999994</c:v>
                </c:pt>
                <c:pt idx="732">
                  <c:v>4.9569999999999999</c:v>
                </c:pt>
                <c:pt idx="733">
                  <c:v>5.4639999999999995</c:v>
                </c:pt>
                <c:pt idx="734">
                  <c:v>6.3</c:v>
                </c:pt>
                <c:pt idx="735">
                  <c:v>6.0679999999999987</c:v>
                </c:pt>
                <c:pt idx="736">
                  <c:v>6.0949999999999989</c:v>
                </c:pt>
                <c:pt idx="737">
                  <c:v>5.5649999999999995</c:v>
                </c:pt>
                <c:pt idx="738">
                  <c:v>5.3839999999999995</c:v>
                </c:pt>
                <c:pt idx="739">
                  <c:v>5.2789999999999999</c:v>
                </c:pt>
                <c:pt idx="740">
                  <c:v>4.8279999999999994</c:v>
                </c:pt>
                <c:pt idx="741">
                  <c:v>4.9420000000000002</c:v>
                </c:pt>
                <c:pt idx="742">
                  <c:v>4.6069999999999993</c:v>
                </c:pt>
                <c:pt idx="743">
                  <c:v>4.6599999999999993</c:v>
                </c:pt>
                <c:pt idx="744">
                  <c:v>5.03</c:v>
                </c:pt>
                <c:pt idx="745">
                  <c:v>5.1649999999999991</c:v>
                </c:pt>
                <c:pt idx="746">
                  <c:v>5.2839999999999998</c:v>
                </c:pt>
                <c:pt idx="747">
                  <c:v>4.9530000000000003</c:v>
                </c:pt>
                <c:pt idx="748">
                  <c:v>4.8499999999999996</c:v>
                </c:pt>
                <c:pt idx="749">
                  <c:v>4.9000000000000004</c:v>
                </c:pt>
                <c:pt idx="750">
                  <c:v>5.4669999999999996</c:v>
                </c:pt>
                <c:pt idx="751">
                  <c:v>4.992</c:v>
                </c:pt>
                <c:pt idx="752">
                  <c:v>4.9000000000000004</c:v>
                </c:pt>
                <c:pt idx="753">
                  <c:v>5.1529999999999987</c:v>
                </c:pt>
                <c:pt idx="754">
                  <c:v>4.835</c:v>
                </c:pt>
                <c:pt idx="755">
                  <c:v>4.698999999999999</c:v>
                </c:pt>
                <c:pt idx="756">
                  <c:v>4.4700000000000006</c:v>
                </c:pt>
                <c:pt idx="757">
                  <c:v>4.2359999999999998</c:v>
                </c:pt>
                <c:pt idx="758">
                  <c:v>4.37</c:v>
                </c:pt>
                <c:pt idx="759">
                  <c:v>4.335</c:v>
                </c:pt>
                <c:pt idx="760">
                  <c:v>4.3529999999999989</c:v>
                </c:pt>
                <c:pt idx="761">
                  <c:v>4.3079999999999989</c:v>
                </c:pt>
                <c:pt idx="762">
                  <c:v>4.1199999999999992</c:v>
                </c:pt>
                <c:pt idx="763">
                  <c:v>4.028999999999999</c:v>
                </c:pt>
                <c:pt idx="764">
                  <c:v>4.1869999999999994</c:v>
                </c:pt>
                <c:pt idx="765">
                  <c:v>4.3269999999999991</c:v>
                </c:pt>
                <c:pt idx="766">
                  <c:v>4.3079999999999989</c:v>
                </c:pt>
                <c:pt idx="767">
                  <c:v>4.3129999999999988</c:v>
                </c:pt>
                <c:pt idx="768">
                  <c:v>4.298</c:v>
                </c:pt>
                <c:pt idx="769">
                  <c:v>4.2320000000000002</c:v>
                </c:pt>
                <c:pt idx="770">
                  <c:v>4.4349999999999996</c:v>
                </c:pt>
                <c:pt idx="771">
                  <c:v>4.4029999999999996</c:v>
                </c:pt>
                <c:pt idx="772">
                  <c:v>4.4329999999999998</c:v>
                </c:pt>
                <c:pt idx="773">
                  <c:v>4.4390000000000009</c:v>
                </c:pt>
                <c:pt idx="774">
                  <c:v>4.4690000000000003</c:v>
                </c:pt>
                <c:pt idx="775">
                  <c:v>4.49</c:v>
                </c:pt>
                <c:pt idx="776">
                  <c:v>4.471000000000001</c:v>
                </c:pt>
                <c:pt idx="777">
                  <c:v>4.2699999999999996</c:v>
                </c:pt>
                <c:pt idx="778">
                  <c:v>4.2880000000000003</c:v>
                </c:pt>
                <c:pt idx="779">
                  <c:v>4.2649999999999988</c:v>
                </c:pt>
                <c:pt idx="780">
                  <c:v>4.2750000000000004</c:v>
                </c:pt>
                <c:pt idx="781">
                  <c:v>4.3890000000000002</c:v>
                </c:pt>
                <c:pt idx="782">
                  <c:v>4.3449999999999989</c:v>
                </c:pt>
                <c:pt idx="783">
                  <c:v>4.2510000000000003</c:v>
                </c:pt>
                <c:pt idx="784">
                  <c:v>4.24</c:v>
                </c:pt>
                <c:pt idx="785">
                  <c:v>4.1479999999999988</c:v>
                </c:pt>
                <c:pt idx="786">
                  <c:v>4.1439999999999992</c:v>
                </c:pt>
                <c:pt idx="787">
                  <c:v>3.9649999999999999</c:v>
                </c:pt>
                <c:pt idx="788">
                  <c:v>3.98</c:v>
                </c:pt>
                <c:pt idx="789">
                  <c:v>3.9749999999999996</c:v>
                </c:pt>
                <c:pt idx="790">
                  <c:v>3.9109999999999996</c:v>
                </c:pt>
                <c:pt idx="791">
                  <c:v>3.8949999999999996</c:v>
                </c:pt>
                <c:pt idx="792">
                  <c:v>3.8659999999999997</c:v>
                </c:pt>
                <c:pt idx="793">
                  <c:v>3.7949999999999999</c:v>
                </c:pt>
                <c:pt idx="794">
                  <c:v>3.8139999999999996</c:v>
                </c:pt>
                <c:pt idx="795">
                  <c:v>3.7029999999999998</c:v>
                </c:pt>
                <c:pt idx="796">
                  <c:v>3.67</c:v>
                </c:pt>
                <c:pt idx="797">
                  <c:v>3.5579999999999998</c:v>
                </c:pt>
                <c:pt idx="798">
                  <c:v>3.6139999999999999</c:v>
                </c:pt>
                <c:pt idx="799">
                  <c:v>3.681</c:v>
                </c:pt>
                <c:pt idx="800">
                  <c:v>3.6119999999999997</c:v>
                </c:pt>
                <c:pt idx="801">
                  <c:v>3.5559999999999996</c:v>
                </c:pt>
                <c:pt idx="802">
                  <c:v>3.6459999999999999</c:v>
                </c:pt>
                <c:pt idx="803">
                  <c:v>3.581</c:v>
                </c:pt>
                <c:pt idx="804">
                  <c:v>3.5859999999999999</c:v>
                </c:pt>
                <c:pt idx="805">
                  <c:v>3.52</c:v>
                </c:pt>
                <c:pt idx="806">
                  <c:v>3.4949999999999997</c:v>
                </c:pt>
                <c:pt idx="807">
                  <c:v>3.4819999999999998</c:v>
                </c:pt>
                <c:pt idx="808">
                  <c:v>3.4430000000000001</c:v>
                </c:pt>
                <c:pt idx="809">
                  <c:v>3.4749999999999996</c:v>
                </c:pt>
                <c:pt idx="810">
                  <c:v>3.5739999999999998</c:v>
                </c:pt>
                <c:pt idx="811">
                  <c:v>3.6379999999999999</c:v>
                </c:pt>
                <c:pt idx="812">
                  <c:v>3.64</c:v>
                </c:pt>
                <c:pt idx="813">
                  <c:v>3.5670000000000002</c:v>
                </c:pt>
                <c:pt idx="814">
                  <c:v>3.6779999999999999</c:v>
                </c:pt>
                <c:pt idx="815">
                  <c:v>3.63</c:v>
                </c:pt>
                <c:pt idx="816">
                  <c:v>3.617</c:v>
                </c:pt>
                <c:pt idx="817">
                  <c:v>3.593</c:v>
                </c:pt>
                <c:pt idx="818">
                  <c:v>3.669</c:v>
                </c:pt>
                <c:pt idx="819">
                  <c:v>3.7949999999999999</c:v>
                </c:pt>
                <c:pt idx="820">
                  <c:v>3.7589999999999999</c:v>
                </c:pt>
                <c:pt idx="821">
                  <c:v>3.7749999999999999</c:v>
                </c:pt>
                <c:pt idx="822">
                  <c:v>3.8129999999999997</c:v>
                </c:pt>
                <c:pt idx="823">
                  <c:v>3.8209999999999997</c:v>
                </c:pt>
                <c:pt idx="824">
                  <c:v>3.8149999999999995</c:v>
                </c:pt>
                <c:pt idx="825">
                  <c:v>3.7280000000000002</c:v>
                </c:pt>
                <c:pt idx="826">
                  <c:v>3.6989999999999998</c:v>
                </c:pt>
                <c:pt idx="827">
                  <c:v>3.7240000000000002</c:v>
                </c:pt>
                <c:pt idx="828">
                  <c:v>3.637</c:v>
                </c:pt>
                <c:pt idx="829">
                  <c:v>3.53</c:v>
                </c:pt>
                <c:pt idx="830">
                  <c:v>3.5089999999999999</c:v>
                </c:pt>
                <c:pt idx="831">
                  <c:v>3.5419999999999998</c:v>
                </c:pt>
                <c:pt idx="832">
                  <c:v>3.6080000000000001</c:v>
                </c:pt>
                <c:pt idx="833">
                  <c:v>3.5569999999999995</c:v>
                </c:pt>
                <c:pt idx="834">
                  <c:v>3.581</c:v>
                </c:pt>
                <c:pt idx="835">
                  <c:v>3.581</c:v>
                </c:pt>
                <c:pt idx="836">
                  <c:v>3.5070000000000001</c:v>
                </c:pt>
                <c:pt idx="837">
                  <c:v>3.5089999999999999</c:v>
                </c:pt>
                <c:pt idx="838">
                  <c:v>3.593</c:v>
                </c:pt>
                <c:pt idx="839">
                  <c:v>3.681</c:v>
                </c:pt>
                <c:pt idx="840">
                  <c:v>3.7119999999999997</c:v>
                </c:pt>
                <c:pt idx="841">
                  <c:v>3.7290000000000001</c:v>
                </c:pt>
                <c:pt idx="842">
                  <c:v>3.738</c:v>
                </c:pt>
                <c:pt idx="843">
                  <c:v>3.7410000000000001</c:v>
                </c:pt>
                <c:pt idx="844">
                  <c:v>3.6869999999999998</c:v>
                </c:pt>
                <c:pt idx="845">
                  <c:v>3.6280000000000001</c:v>
                </c:pt>
                <c:pt idx="846">
                  <c:v>3.5579999999999998</c:v>
                </c:pt>
                <c:pt idx="847">
                  <c:v>3.5830000000000002</c:v>
                </c:pt>
                <c:pt idx="848">
                  <c:v>3.609</c:v>
                </c:pt>
                <c:pt idx="849">
                  <c:v>3.5339999999999998</c:v>
                </c:pt>
                <c:pt idx="850">
                  <c:v>3.5749999999999997</c:v>
                </c:pt>
                <c:pt idx="851">
                  <c:v>3.6719999999999997</c:v>
                </c:pt>
                <c:pt idx="852">
                  <c:v>3.6739999999999999</c:v>
                </c:pt>
                <c:pt idx="853">
                  <c:v>3.601</c:v>
                </c:pt>
                <c:pt idx="854">
                  <c:v>3.6240000000000001</c:v>
                </c:pt>
                <c:pt idx="855">
                  <c:v>3.58</c:v>
                </c:pt>
                <c:pt idx="856">
                  <c:v>3.5419999999999998</c:v>
                </c:pt>
                <c:pt idx="857">
                  <c:v>3.5049999999999999</c:v>
                </c:pt>
                <c:pt idx="858">
                  <c:v>3.5109999999999997</c:v>
                </c:pt>
                <c:pt idx="859">
                  <c:v>3.5449999999999999</c:v>
                </c:pt>
                <c:pt idx="860">
                  <c:v>3.4699999999999998</c:v>
                </c:pt>
                <c:pt idx="861">
                  <c:v>3.4369999999999994</c:v>
                </c:pt>
                <c:pt idx="862">
                  <c:v>3.4649999999999999</c:v>
                </c:pt>
                <c:pt idx="863">
                  <c:v>3.3919999999999995</c:v>
                </c:pt>
                <c:pt idx="864">
                  <c:v>3.4249999999999998</c:v>
                </c:pt>
                <c:pt idx="865">
                  <c:v>3.3409999999999997</c:v>
                </c:pt>
                <c:pt idx="866">
                  <c:v>3.298</c:v>
                </c:pt>
                <c:pt idx="867">
                  <c:v>3.3039999999999998</c:v>
                </c:pt>
                <c:pt idx="868">
                  <c:v>3.2600000000000002</c:v>
                </c:pt>
                <c:pt idx="869">
                  <c:v>3.32</c:v>
                </c:pt>
                <c:pt idx="870">
                  <c:v>3.2370000000000001</c:v>
                </c:pt>
                <c:pt idx="871">
                  <c:v>3.3049999999999997</c:v>
                </c:pt>
                <c:pt idx="872">
                  <c:v>3.3249999999999997</c:v>
                </c:pt>
                <c:pt idx="873">
                  <c:v>3.3259999999999996</c:v>
                </c:pt>
                <c:pt idx="874">
                  <c:v>3.3859999999999997</c:v>
                </c:pt>
                <c:pt idx="875">
                  <c:v>3.4519999999999995</c:v>
                </c:pt>
                <c:pt idx="876">
                  <c:v>3.4499999999999997</c:v>
                </c:pt>
                <c:pt idx="877">
                  <c:v>3.4719999999999995</c:v>
                </c:pt>
                <c:pt idx="878">
                  <c:v>3.5149999999999997</c:v>
                </c:pt>
                <c:pt idx="879">
                  <c:v>3.6509999999999998</c:v>
                </c:pt>
                <c:pt idx="880">
                  <c:v>3.7010000000000001</c:v>
                </c:pt>
                <c:pt idx="881">
                  <c:v>3.7319999999999998</c:v>
                </c:pt>
                <c:pt idx="882">
                  <c:v>3.7</c:v>
                </c:pt>
                <c:pt idx="883">
                  <c:v>3.75</c:v>
                </c:pt>
                <c:pt idx="884">
                  <c:v>3.8129999999999997</c:v>
                </c:pt>
                <c:pt idx="885">
                  <c:v>3.6230000000000002</c:v>
                </c:pt>
                <c:pt idx="886">
                  <c:v>3.6709999999999998</c:v>
                </c:pt>
                <c:pt idx="887">
                  <c:v>3.6859999999999999</c:v>
                </c:pt>
                <c:pt idx="888">
                  <c:v>3.65</c:v>
                </c:pt>
                <c:pt idx="889">
                  <c:v>3.6139999999999999</c:v>
                </c:pt>
                <c:pt idx="890">
                  <c:v>3.6629999999999998</c:v>
                </c:pt>
                <c:pt idx="891">
                  <c:v>3.6589999999999998</c:v>
                </c:pt>
                <c:pt idx="892">
                  <c:v>3.7319999999999998</c:v>
                </c:pt>
                <c:pt idx="893">
                  <c:v>3.6259999999999999</c:v>
                </c:pt>
                <c:pt idx="894">
                  <c:v>3.69</c:v>
                </c:pt>
                <c:pt idx="895">
                  <c:v>3.6579999999999999</c:v>
                </c:pt>
                <c:pt idx="896">
                  <c:v>3.59</c:v>
                </c:pt>
                <c:pt idx="897">
                  <c:v>3.5470000000000002</c:v>
                </c:pt>
                <c:pt idx="898">
                  <c:v>3.5959999999999996</c:v>
                </c:pt>
                <c:pt idx="899">
                  <c:v>3.7429999999999999</c:v>
                </c:pt>
                <c:pt idx="900">
                  <c:v>3.6539999999999999</c:v>
                </c:pt>
                <c:pt idx="901">
                  <c:v>3.738</c:v>
                </c:pt>
                <c:pt idx="902">
                  <c:v>3.79</c:v>
                </c:pt>
                <c:pt idx="903">
                  <c:v>3.8709999999999996</c:v>
                </c:pt>
                <c:pt idx="904">
                  <c:v>3.9529999999999994</c:v>
                </c:pt>
                <c:pt idx="905">
                  <c:v>3.9109999999999996</c:v>
                </c:pt>
                <c:pt idx="906">
                  <c:v>3.9019999999999997</c:v>
                </c:pt>
                <c:pt idx="907">
                  <c:v>3.738</c:v>
                </c:pt>
                <c:pt idx="908">
                  <c:v>3.8129999999999997</c:v>
                </c:pt>
                <c:pt idx="909">
                  <c:v>3.7730000000000001</c:v>
                </c:pt>
                <c:pt idx="910">
                  <c:v>3.7250000000000001</c:v>
                </c:pt>
                <c:pt idx="911">
                  <c:v>3.7930000000000001</c:v>
                </c:pt>
                <c:pt idx="912">
                  <c:v>3.8479999999999999</c:v>
                </c:pt>
                <c:pt idx="913">
                  <c:v>3.8459999999999996</c:v>
                </c:pt>
                <c:pt idx="914">
                  <c:v>3.9969999999999994</c:v>
                </c:pt>
                <c:pt idx="915">
                  <c:v>4</c:v>
                </c:pt>
                <c:pt idx="916">
                  <c:v>3.988</c:v>
                </c:pt>
                <c:pt idx="917">
                  <c:v>3.9630000000000001</c:v>
                </c:pt>
                <c:pt idx="918">
                  <c:v>4.032</c:v>
                </c:pt>
                <c:pt idx="919">
                  <c:v>4.1769999999999996</c:v>
                </c:pt>
                <c:pt idx="920">
                  <c:v>4.1669999999999989</c:v>
                </c:pt>
                <c:pt idx="921">
                  <c:v>4.222999999999999</c:v>
                </c:pt>
                <c:pt idx="922">
                  <c:v>4.2619999999999996</c:v>
                </c:pt>
                <c:pt idx="923">
                  <c:v>4.181</c:v>
                </c:pt>
                <c:pt idx="924">
                  <c:v>4.1899999999999995</c:v>
                </c:pt>
                <c:pt idx="925">
                  <c:v>4.0869999999999997</c:v>
                </c:pt>
                <c:pt idx="926">
                  <c:v>4.0890000000000004</c:v>
                </c:pt>
                <c:pt idx="927">
                  <c:v>3.9419999999999997</c:v>
                </c:pt>
                <c:pt idx="928">
                  <c:v>4.0949999999999989</c:v>
                </c:pt>
                <c:pt idx="929">
                  <c:v>4.0179999999999989</c:v>
                </c:pt>
                <c:pt idx="930">
                  <c:v>3.9419999999999997</c:v>
                </c:pt>
                <c:pt idx="931">
                  <c:v>3.8969999999999994</c:v>
                </c:pt>
                <c:pt idx="932">
                  <c:v>3.9670000000000001</c:v>
                </c:pt>
                <c:pt idx="933">
                  <c:v>3.9759999999999995</c:v>
                </c:pt>
                <c:pt idx="934">
                  <c:v>3.9149999999999996</c:v>
                </c:pt>
                <c:pt idx="935">
                  <c:v>4</c:v>
                </c:pt>
                <c:pt idx="936">
                  <c:v>4.0119999999999996</c:v>
                </c:pt>
                <c:pt idx="937">
                  <c:v>4.0430000000000001</c:v>
                </c:pt>
                <c:pt idx="938">
                  <c:v>4.3129999999999988</c:v>
                </c:pt>
                <c:pt idx="939">
                  <c:v>4.34</c:v>
                </c:pt>
                <c:pt idx="940">
                  <c:v>4.3780000000000001</c:v>
                </c:pt>
                <c:pt idx="941">
                  <c:v>4.2329999999999997</c:v>
                </c:pt>
                <c:pt idx="942">
                  <c:v>4.1589999999999989</c:v>
                </c:pt>
                <c:pt idx="943">
                  <c:v>4.17</c:v>
                </c:pt>
                <c:pt idx="944">
                  <c:v>4.2329999999999997</c:v>
                </c:pt>
                <c:pt idx="945">
                  <c:v>4.2569999999999997</c:v>
                </c:pt>
                <c:pt idx="946">
                  <c:v>4.3899999999999997</c:v>
                </c:pt>
                <c:pt idx="947">
                  <c:v>4.4180000000000001</c:v>
                </c:pt>
                <c:pt idx="948">
                  <c:v>4.2030000000000003</c:v>
                </c:pt>
                <c:pt idx="949">
                  <c:v>4.1939999999999991</c:v>
                </c:pt>
                <c:pt idx="950">
                  <c:v>4.1279999999999992</c:v>
                </c:pt>
                <c:pt idx="951">
                  <c:v>4.2269999999999994</c:v>
                </c:pt>
                <c:pt idx="952">
                  <c:v>4.1749999999999989</c:v>
                </c:pt>
                <c:pt idx="953">
                  <c:v>4.1019999999999994</c:v>
                </c:pt>
                <c:pt idx="954">
                  <c:v>4.032</c:v>
                </c:pt>
                <c:pt idx="955">
                  <c:v>4.085</c:v>
                </c:pt>
                <c:pt idx="956">
                  <c:v>4.1629999999999994</c:v>
                </c:pt>
                <c:pt idx="957">
                  <c:v>3.9470000000000001</c:v>
                </c:pt>
                <c:pt idx="958">
                  <c:v>3.9039999999999999</c:v>
                </c:pt>
                <c:pt idx="959">
                  <c:v>3.9589999999999996</c:v>
                </c:pt>
                <c:pt idx="960">
                  <c:v>4.0309999999999997</c:v>
                </c:pt>
                <c:pt idx="961">
                  <c:v>3.9689999999999999</c:v>
                </c:pt>
                <c:pt idx="962">
                  <c:v>4.0910000000000002</c:v>
                </c:pt>
                <c:pt idx="963">
                  <c:v>3.9989999999999997</c:v>
                </c:pt>
                <c:pt idx="964">
                  <c:v>3.8749999999999996</c:v>
                </c:pt>
                <c:pt idx="965">
                  <c:v>3.9430000000000001</c:v>
                </c:pt>
                <c:pt idx="966">
                  <c:v>3.9299999999999997</c:v>
                </c:pt>
                <c:pt idx="967">
                  <c:v>3.9499999999999997</c:v>
                </c:pt>
                <c:pt idx="968">
                  <c:v>3.9670000000000001</c:v>
                </c:pt>
                <c:pt idx="969">
                  <c:v>3.8819999999999997</c:v>
                </c:pt>
                <c:pt idx="970">
                  <c:v>3.907</c:v>
                </c:pt>
                <c:pt idx="971">
                  <c:v>3.8249999999999997</c:v>
                </c:pt>
                <c:pt idx="972">
                  <c:v>3.6859999999999999</c:v>
                </c:pt>
                <c:pt idx="973">
                  <c:v>3.637</c:v>
                </c:pt>
                <c:pt idx="974">
                  <c:v>3.64</c:v>
                </c:pt>
                <c:pt idx="975">
                  <c:v>3.6359999999999997</c:v>
                </c:pt>
                <c:pt idx="976">
                  <c:v>3.585</c:v>
                </c:pt>
                <c:pt idx="977">
                  <c:v>3.4719999999999995</c:v>
                </c:pt>
                <c:pt idx="978">
                  <c:v>3.5230000000000001</c:v>
                </c:pt>
                <c:pt idx="979">
                  <c:v>3.5349999999999997</c:v>
                </c:pt>
                <c:pt idx="980">
                  <c:v>3.4689999999999999</c:v>
                </c:pt>
                <c:pt idx="981">
                  <c:v>3.4909999999999997</c:v>
                </c:pt>
                <c:pt idx="982">
                  <c:v>3.4179999999999997</c:v>
                </c:pt>
                <c:pt idx="983">
                  <c:v>3.4489999999999998</c:v>
                </c:pt>
                <c:pt idx="984">
                  <c:v>3.4159999999999995</c:v>
                </c:pt>
                <c:pt idx="985">
                  <c:v>3.32</c:v>
                </c:pt>
                <c:pt idx="986">
                  <c:v>3.2410000000000001</c:v>
                </c:pt>
                <c:pt idx="987">
                  <c:v>3.2680000000000002</c:v>
                </c:pt>
                <c:pt idx="988">
                  <c:v>3.2709999999999999</c:v>
                </c:pt>
                <c:pt idx="989">
                  <c:v>3.1659999999999999</c:v>
                </c:pt>
                <c:pt idx="990">
                  <c:v>3.17</c:v>
                </c:pt>
                <c:pt idx="991">
                  <c:v>3.2970000000000002</c:v>
                </c:pt>
                <c:pt idx="992">
                  <c:v>3.2410000000000001</c:v>
                </c:pt>
                <c:pt idx="993">
                  <c:v>3.2800000000000002</c:v>
                </c:pt>
                <c:pt idx="994">
                  <c:v>3.2600000000000002</c:v>
                </c:pt>
                <c:pt idx="995">
                  <c:v>3.2949999999999999</c:v>
                </c:pt>
                <c:pt idx="996">
                  <c:v>3.4389999999999996</c:v>
                </c:pt>
                <c:pt idx="997">
                  <c:v>3.4239999999999999</c:v>
                </c:pt>
                <c:pt idx="998">
                  <c:v>3.3299999999999996</c:v>
                </c:pt>
                <c:pt idx="999">
                  <c:v>3.3129999999999997</c:v>
                </c:pt>
                <c:pt idx="1000">
                  <c:v>3.3279999999999998</c:v>
                </c:pt>
                <c:pt idx="1001">
                  <c:v>3.3349999999999995</c:v>
                </c:pt>
                <c:pt idx="1002">
                  <c:v>3.262</c:v>
                </c:pt>
                <c:pt idx="1003">
                  <c:v>3.2730000000000001</c:v>
                </c:pt>
                <c:pt idx="1004">
                  <c:v>3.3919999999999995</c:v>
                </c:pt>
                <c:pt idx="1005">
                  <c:v>3.4519999999999995</c:v>
                </c:pt>
                <c:pt idx="1006">
                  <c:v>3.57</c:v>
                </c:pt>
                <c:pt idx="1007">
                  <c:v>3.573</c:v>
                </c:pt>
                <c:pt idx="1008">
                  <c:v>3.5719999999999996</c:v>
                </c:pt>
                <c:pt idx="1009">
                  <c:v>3.4849999999999999</c:v>
                </c:pt>
                <c:pt idx="1010">
                  <c:v>3.4349999999999996</c:v>
                </c:pt>
                <c:pt idx="1011">
                  <c:v>3.4449999999999998</c:v>
                </c:pt>
                <c:pt idx="1012">
                  <c:v>3.383</c:v>
                </c:pt>
                <c:pt idx="1013">
                  <c:v>3.3789999999999996</c:v>
                </c:pt>
                <c:pt idx="1014">
                  <c:v>3.1930000000000001</c:v>
                </c:pt>
                <c:pt idx="1015">
                  <c:v>3.13</c:v>
                </c:pt>
                <c:pt idx="1016">
                  <c:v>3.218</c:v>
                </c:pt>
                <c:pt idx="1017">
                  <c:v>3.2759999999999998</c:v>
                </c:pt>
                <c:pt idx="1018">
                  <c:v>3.2770000000000001</c:v>
                </c:pt>
                <c:pt idx="1019">
                  <c:v>3.198</c:v>
                </c:pt>
                <c:pt idx="1020">
                  <c:v>3.2309999999999999</c:v>
                </c:pt>
                <c:pt idx="1021">
                  <c:v>3.3479999999999999</c:v>
                </c:pt>
                <c:pt idx="1022">
                  <c:v>3.4549999999999996</c:v>
                </c:pt>
                <c:pt idx="1023">
                  <c:v>3.4119999999999995</c:v>
                </c:pt>
                <c:pt idx="1024">
                  <c:v>3.3519999999999994</c:v>
                </c:pt>
                <c:pt idx="1025">
                  <c:v>3.3299999999999996</c:v>
                </c:pt>
                <c:pt idx="1026">
                  <c:v>3.4609999999999999</c:v>
                </c:pt>
                <c:pt idx="1027">
                  <c:v>3.4470000000000001</c:v>
                </c:pt>
                <c:pt idx="1028">
                  <c:v>3.3369999999999997</c:v>
                </c:pt>
                <c:pt idx="1029">
                  <c:v>3.3989999999999996</c:v>
                </c:pt>
                <c:pt idx="1030">
                  <c:v>3.3499999999999996</c:v>
                </c:pt>
                <c:pt idx="1031">
                  <c:v>3.2989999999999999</c:v>
                </c:pt>
                <c:pt idx="1032">
                  <c:v>3.3389999999999995</c:v>
                </c:pt>
                <c:pt idx="1033">
                  <c:v>3.3949999999999996</c:v>
                </c:pt>
                <c:pt idx="1034">
                  <c:v>3.423</c:v>
                </c:pt>
                <c:pt idx="1035">
                  <c:v>3.4259999999999997</c:v>
                </c:pt>
                <c:pt idx="1036">
                  <c:v>3.5189999999999997</c:v>
                </c:pt>
                <c:pt idx="1037">
                  <c:v>3.64</c:v>
                </c:pt>
                <c:pt idx="1038">
                  <c:v>3.69</c:v>
                </c:pt>
                <c:pt idx="1039">
                  <c:v>3.5470000000000002</c:v>
                </c:pt>
                <c:pt idx="1040">
                  <c:v>3.6109999999999998</c:v>
                </c:pt>
                <c:pt idx="1041">
                  <c:v>3.5529999999999995</c:v>
                </c:pt>
                <c:pt idx="1042">
                  <c:v>3.649</c:v>
                </c:pt>
                <c:pt idx="1043">
                  <c:v>3.8069999999999995</c:v>
                </c:pt>
                <c:pt idx="1044">
                  <c:v>3.7610000000000001</c:v>
                </c:pt>
                <c:pt idx="1045">
                  <c:v>3.7450000000000001</c:v>
                </c:pt>
                <c:pt idx="1046">
                  <c:v>3.8639999999999999</c:v>
                </c:pt>
                <c:pt idx="1047">
                  <c:v>3.9019999999999997</c:v>
                </c:pt>
                <c:pt idx="1048">
                  <c:v>3.8349999999999995</c:v>
                </c:pt>
                <c:pt idx="1049">
                  <c:v>3.73</c:v>
                </c:pt>
                <c:pt idx="1050">
                  <c:v>3.798</c:v>
                </c:pt>
                <c:pt idx="1051">
                  <c:v>3.7149999999999999</c:v>
                </c:pt>
                <c:pt idx="1052">
                  <c:v>3.7600000000000002</c:v>
                </c:pt>
                <c:pt idx="1053">
                  <c:v>3.7829999999999999</c:v>
                </c:pt>
                <c:pt idx="1054">
                  <c:v>3.57</c:v>
                </c:pt>
                <c:pt idx="1055">
                  <c:v>3.4959999999999996</c:v>
                </c:pt>
                <c:pt idx="1056">
                  <c:v>3.59</c:v>
                </c:pt>
                <c:pt idx="1057">
                  <c:v>3.5719999999999996</c:v>
                </c:pt>
                <c:pt idx="1058">
                  <c:v>3.6139999999999999</c:v>
                </c:pt>
                <c:pt idx="1059">
                  <c:v>3.5680000000000001</c:v>
                </c:pt>
                <c:pt idx="1060">
                  <c:v>3.5329999999999995</c:v>
                </c:pt>
                <c:pt idx="1061">
                  <c:v>3.6749999999999998</c:v>
                </c:pt>
                <c:pt idx="1062">
                  <c:v>3.6919999999999997</c:v>
                </c:pt>
                <c:pt idx="1063">
                  <c:v>3.6949999999999998</c:v>
                </c:pt>
                <c:pt idx="1064">
                  <c:v>3.8009999999999997</c:v>
                </c:pt>
                <c:pt idx="1065">
                  <c:v>3.36</c:v>
                </c:pt>
                <c:pt idx="1066">
                  <c:v>3.4239999999999999</c:v>
                </c:pt>
                <c:pt idx="1067">
                  <c:v>3.4419999999999997</c:v>
                </c:pt>
                <c:pt idx="1068">
                  <c:v>3.5230000000000001</c:v>
                </c:pt>
                <c:pt idx="1069">
                  <c:v>3.444</c:v>
                </c:pt>
                <c:pt idx="1070">
                  <c:v>3.617</c:v>
                </c:pt>
                <c:pt idx="1071">
                  <c:v>3.5840000000000001</c:v>
                </c:pt>
                <c:pt idx="1072">
                  <c:v>3.4779999999999998</c:v>
                </c:pt>
                <c:pt idx="1073">
                  <c:v>3.4419999999999997</c:v>
                </c:pt>
                <c:pt idx="1074">
                  <c:v>3.4899999999999998</c:v>
                </c:pt>
                <c:pt idx="1075">
                  <c:v>3.593</c:v>
                </c:pt>
                <c:pt idx="1076">
                  <c:v>3.6109999999999998</c:v>
                </c:pt>
                <c:pt idx="1077">
                  <c:v>3.4830000000000001</c:v>
                </c:pt>
                <c:pt idx="1078">
                  <c:v>3.4729999999999994</c:v>
                </c:pt>
                <c:pt idx="1079">
                  <c:v>3.4139999999999997</c:v>
                </c:pt>
                <c:pt idx="1080">
                  <c:v>3.407</c:v>
                </c:pt>
                <c:pt idx="1081">
                  <c:v>3.3929999999999993</c:v>
                </c:pt>
                <c:pt idx="1082">
                  <c:v>3.52</c:v>
                </c:pt>
                <c:pt idx="1083">
                  <c:v>3.4830000000000001</c:v>
                </c:pt>
                <c:pt idx="1084">
                  <c:v>3.3249999999999997</c:v>
                </c:pt>
                <c:pt idx="1085">
                  <c:v>3.2850000000000001</c:v>
                </c:pt>
                <c:pt idx="1086">
                  <c:v>3.2</c:v>
                </c:pt>
                <c:pt idx="1087">
                  <c:v>2.9419999999999997</c:v>
                </c:pt>
                <c:pt idx="1088">
                  <c:v>2.8499999999999996</c:v>
                </c:pt>
                <c:pt idx="1089">
                  <c:v>2.9</c:v>
                </c:pt>
                <c:pt idx="1090">
                  <c:v>2.8089999999999997</c:v>
                </c:pt>
                <c:pt idx="1091">
                  <c:v>2.7770000000000001</c:v>
                </c:pt>
                <c:pt idx="1092">
                  <c:v>2.774</c:v>
                </c:pt>
                <c:pt idx="1093">
                  <c:v>2.8749999999999996</c:v>
                </c:pt>
                <c:pt idx="1094">
                  <c:v>2.9289999999999998</c:v>
                </c:pt>
                <c:pt idx="1095">
                  <c:v>3.0359999999999996</c:v>
                </c:pt>
                <c:pt idx="1096">
                  <c:v>3.0630000000000002</c:v>
                </c:pt>
                <c:pt idx="1097">
                  <c:v>3.0009999999999999</c:v>
                </c:pt>
                <c:pt idx="1098">
                  <c:v>2.8419999999999996</c:v>
                </c:pt>
                <c:pt idx="1099">
                  <c:v>2.6589999999999998</c:v>
                </c:pt>
                <c:pt idx="1100">
                  <c:v>2.7469999999999999</c:v>
                </c:pt>
                <c:pt idx="1101">
                  <c:v>2.7989999999999999</c:v>
                </c:pt>
                <c:pt idx="1102">
                  <c:v>2.8499999999999996</c:v>
                </c:pt>
                <c:pt idx="1103">
                  <c:v>2.8059999999999996</c:v>
                </c:pt>
                <c:pt idx="1104">
                  <c:v>2.7600000000000002</c:v>
                </c:pt>
                <c:pt idx="1105">
                  <c:v>2.6919999999999997</c:v>
                </c:pt>
                <c:pt idx="1106">
                  <c:v>2.6159999999999997</c:v>
                </c:pt>
                <c:pt idx="1107">
                  <c:v>2.6629999999999998</c:v>
                </c:pt>
                <c:pt idx="1108">
                  <c:v>2.7680000000000002</c:v>
                </c:pt>
                <c:pt idx="1109">
                  <c:v>2.8329999999999997</c:v>
                </c:pt>
                <c:pt idx="1110">
                  <c:v>2.8439999999999999</c:v>
                </c:pt>
                <c:pt idx="1111">
                  <c:v>2.8299999999999996</c:v>
                </c:pt>
                <c:pt idx="1112">
                  <c:v>2.7669999999999999</c:v>
                </c:pt>
                <c:pt idx="1113">
                  <c:v>2.7149999999999999</c:v>
                </c:pt>
                <c:pt idx="1114">
                  <c:v>2.71</c:v>
                </c:pt>
                <c:pt idx="1115">
                  <c:v>2.7650000000000001</c:v>
                </c:pt>
                <c:pt idx="1116">
                  <c:v>2.8339999999999996</c:v>
                </c:pt>
                <c:pt idx="1117">
                  <c:v>2.7469999999999999</c:v>
                </c:pt>
                <c:pt idx="1118">
                  <c:v>2.77</c:v>
                </c:pt>
                <c:pt idx="1119">
                  <c:v>2.9309999999999996</c:v>
                </c:pt>
                <c:pt idx="1120">
                  <c:v>2.9309999999999996</c:v>
                </c:pt>
                <c:pt idx="1121">
                  <c:v>2.9589999999999996</c:v>
                </c:pt>
                <c:pt idx="1122">
                  <c:v>2.9189999999999996</c:v>
                </c:pt>
                <c:pt idx="1123">
                  <c:v>2.8409999999999997</c:v>
                </c:pt>
                <c:pt idx="1124">
                  <c:v>2.9179999999999997</c:v>
                </c:pt>
                <c:pt idx="1125">
                  <c:v>3.1559999999999997</c:v>
                </c:pt>
                <c:pt idx="1126">
                  <c:v>3.2170000000000001</c:v>
                </c:pt>
                <c:pt idx="1127">
                  <c:v>3.22</c:v>
                </c:pt>
                <c:pt idx="1128">
                  <c:v>3.03</c:v>
                </c:pt>
                <c:pt idx="1129">
                  <c:v>3.1030000000000002</c:v>
                </c:pt>
                <c:pt idx="1130">
                  <c:v>3.0619999999999998</c:v>
                </c:pt>
                <c:pt idx="1131">
                  <c:v>3.1739999999999999</c:v>
                </c:pt>
                <c:pt idx="1132">
                  <c:v>3.117</c:v>
                </c:pt>
                <c:pt idx="1133">
                  <c:v>3.0830000000000002</c:v>
                </c:pt>
                <c:pt idx="1134">
                  <c:v>3.0309999999999997</c:v>
                </c:pt>
                <c:pt idx="1135">
                  <c:v>2.9749999999999996</c:v>
                </c:pt>
                <c:pt idx="1136">
                  <c:v>2.7909999999999999</c:v>
                </c:pt>
                <c:pt idx="1137">
                  <c:v>2.8159999999999994</c:v>
                </c:pt>
                <c:pt idx="1138">
                  <c:v>2.8749999999999996</c:v>
                </c:pt>
                <c:pt idx="1139">
                  <c:v>2.8779999999999997</c:v>
                </c:pt>
                <c:pt idx="1140">
                  <c:v>2.8529999999999998</c:v>
                </c:pt>
                <c:pt idx="1141">
                  <c:v>2.7469999999999999</c:v>
                </c:pt>
                <c:pt idx="1142">
                  <c:v>2.88</c:v>
                </c:pt>
                <c:pt idx="1143">
                  <c:v>2.7810000000000001</c:v>
                </c:pt>
                <c:pt idx="1144">
                  <c:v>2.9489999999999998</c:v>
                </c:pt>
                <c:pt idx="1145">
                  <c:v>2.9</c:v>
                </c:pt>
                <c:pt idx="1146">
                  <c:v>2.8439999999999999</c:v>
                </c:pt>
                <c:pt idx="1147">
                  <c:v>2.8039999999999998</c:v>
                </c:pt>
                <c:pt idx="1148">
                  <c:v>2.7610000000000001</c:v>
                </c:pt>
                <c:pt idx="1149">
                  <c:v>2.7650000000000001</c:v>
                </c:pt>
                <c:pt idx="1150">
                  <c:v>2.7869999999999999</c:v>
                </c:pt>
                <c:pt idx="1151">
                  <c:v>2.669</c:v>
                </c:pt>
                <c:pt idx="1152">
                  <c:v>2.66</c:v>
                </c:pt>
                <c:pt idx="1153">
                  <c:v>2.5819999999999999</c:v>
                </c:pt>
                <c:pt idx="1154">
                  <c:v>2.5249999999999999</c:v>
                </c:pt>
                <c:pt idx="1155">
                  <c:v>2.5589999999999997</c:v>
                </c:pt>
                <c:pt idx="1156">
                  <c:v>2.6539999999999999</c:v>
                </c:pt>
                <c:pt idx="1157">
                  <c:v>2.4670000000000001</c:v>
                </c:pt>
                <c:pt idx="1158">
                  <c:v>2.5259999999999998</c:v>
                </c:pt>
                <c:pt idx="1159">
                  <c:v>2.1970000000000001</c:v>
                </c:pt>
                <c:pt idx="1160">
                  <c:v>2.2119999999999997</c:v>
                </c:pt>
                <c:pt idx="1161">
                  <c:v>2.206</c:v>
                </c:pt>
                <c:pt idx="1162">
                  <c:v>2.262</c:v>
                </c:pt>
                <c:pt idx="1163">
                  <c:v>2.2759999999999998</c:v>
                </c:pt>
                <c:pt idx="1164">
                  <c:v>2.4209999999999998</c:v>
                </c:pt>
                <c:pt idx="1165">
                  <c:v>2.4459999999999997</c:v>
                </c:pt>
                <c:pt idx="1166">
                  <c:v>2.4289999999999998</c:v>
                </c:pt>
                <c:pt idx="1167">
                  <c:v>2.3299999999999996</c:v>
                </c:pt>
                <c:pt idx="1168">
                  <c:v>2.4079999999999999</c:v>
                </c:pt>
                <c:pt idx="1169">
                  <c:v>2.4499999999999997</c:v>
                </c:pt>
                <c:pt idx="1170">
                  <c:v>2.4979999999999998</c:v>
                </c:pt>
                <c:pt idx="1171">
                  <c:v>2.5470000000000002</c:v>
                </c:pt>
                <c:pt idx="1172">
                  <c:v>2.6419999999999999</c:v>
                </c:pt>
                <c:pt idx="1173">
                  <c:v>2.7290000000000001</c:v>
                </c:pt>
                <c:pt idx="1174">
                  <c:v>2.6909999999999998</c:v>
                </c:pt>
                <c:pt idx="1175">
                  <c:v>2.6419999999999999</c:v>
                </c:pt>
                <c:pt idx="1176">
                  <c:v>2.722</c:v>
                </c:pt>
                <c:pt idx="1177">
                  <c:v>2.633</c:v>
                </c:pt>
                <c:pt idx="1178">
                  <c:v>2.625</c:v>
                </c:pt>
                <c:pt idx="1179">
                  <c:v>2.52</c:v>
                </c:pt>
                <c:pt idx="1180">
                  <c:v>2.4169999999999994</c:v>
                </c:pt>
                <c:pt idx="1181">
                  <c:v>2.4929999999999994</c:v>
                </c:pt>
                <c:pt idx="1182">
                  <c:v>2.4670000000000001</c:v>
                </c:pt>
                <c:pt idx="1183">
                  <c:v>2.4630000000000001</c:v>
                </c:pt>
                <c:pt idx="1184">
                  <c:v>2.44</c:v>
                </c:pt>
                <c:pt idx="1185">
                  <c:v>2.323</c:v>
                </c:pt>
                <c:pt idx="1186">
                  <c:v>2.2770000000000001</c:v>
                </c:pt>
                <c:pt idx="1187">
                  <c:v>2.34</c:v>
                </c:pt>
                <c:pt idx="1188">
                  <c:v>2.2599999999999998</c:v>
                </c:pt>
                <c:pt idx="1189">
                  <c:v>2.3709999999999996</c:v>
                </c:pt>
                <c:pt idx="1190">
                  <c:v>2.3109999999999995</c:v>
                </c:pt>
                <c:pt idx="1191">
                  <c:v>2.19</c:v>
                </c:pt>
                <c:pt idx="1192">
                  <c:v>2.1259999999999999</c:v>
                </c:pt>
                <c:pt idx="1193">
                  <c:v>2.0939999999999999</c:v>
                </c:pt>
                <c:pt idx="1194">
                  <c:v>1.9840000000000002</c:v>
                </c:pt>
                <c:pt idx="1195">
                  <c:v>2.0109999999999997</c:v>
                </c:pt>
                <c:pt idx="1196">
                  <c:v>1.9370000000000001</c:v>
                </c:pt>
                <c:pt idx="1197">
                  <c:v>1.9039999999999997</c:v>
                </c:pt>
                <c:pt idx="1198">
                  <c:v>1.9490000000000001</c:v>
                </c:pt>
                <c:pt idx="1199">
                  <c:v>1.9500000000000002</c:v>
                </c:pt>
                <c:pt idx="1200">
                  <c:v>2.008</c:v>
                </c:pt>
                <c:pt idx="1201">
                  <c:v>1.9860000000000002</c:v>
                </c:pt>
                <c:pt idx="1202">
                  <c:v>1.9820000000000002</c:v>
                </c:pt>
                <c:pt idx="1203">
                  <c:v>1.9760000000000002</c:v>
                </c:pt>
                <c:pt idx="1204">
                  <c:v>2.0230000000000001</c:v>
                </c:pt>
                <c:pt idx="1205">
                  <c:v>2.1109999999999998</c:v>
                </c:pt>
                <c:pt idx="1206">
                  <c:v>2.1030000000000002</c:v>
                </c:pt>
                <c:pt idx="1207">
                  <c:v>2.4459999999999997</c:v>
                </c:pt>
                <c:pt idx="1208">
                  <c:v>2.137</c:v>
                </c:pt>
                <c:pt idx="1209">
                  <c:v>2.1709999999999998</c:v>
                </c:pt>
                <c:pt idx="1210">
                  <c:v>2.1459999999999999</c:v>
                </c:pt>
                <c:pt idx="1211">
                  <c:v>2.1219999999999999</c:v>
                </c:pt>
                <c:pt idx="1212">
                  <c:v>2.1659999999999999</c:v>
                </c:pt>
                <c:pt idx="1213">
                  <c:v>2.2669999999999999</c:v>
                </c:pt>
                <c:pt idx="1214">
                  <c:v>2.1959999999999997</c:v>
                </c:pt>
                <c:pt idx="1215">
                  <c:v>2.2170000000000001</c:v>
                </c:pt>
                <c:pt idx="1216">
                  <c:v>2.286</c:v>
                </c:pt>
                <c:pt idx="1217">
                  <c:v>2.266</c:v>
                </c:pt>
                <c:pt idx="1218">
                  <c:v>2.3419999999999996</c:v>
                </c:pt>
                <c:pt idx="1219">
                  <c:v>2.3289999999999997</c:v>
                </c:pt>
                <c:pt idx="1220">
                  <c:v>2.3389999999999995</c:v>
                </c:pt>
                <c:pt idx="1221">
                  <c:v>2.3219999999999996</c:v>
                </c:pt>
                <c:pt idx="1222">
                  <c:v>2.2669999999999999</c:v>
                </c:pt>
                <c:pt idx="1223">
                  <c:v>2.2749999999999999</c:v>
                </c:pt>
                <c:pt idx="1224">
                  <c:v>2.3289999999999997</c:v>
                </c:pt>
                <c:pt idx="1225">
                  <c:v>2.27</c:v>
                </c:pt>
                <c:pt idx="1226">
                  <c:v>2.2970000000000002</c:v>
                </c:pt>
                <c:pt idx="1227">
                  <c:v>2.3049999999999997</c:v>
                </c:pt>
                <c:pt idx="1228">
                  <c:v>2.3409999999999997</c:v>
                </c:pt>
                <c:pt idx="1229">
                  <c:v>2.3549999999999995</c:v>
                </c:pt>
                <c:pt idx="1230">
                  <c:v>2.4009999999999998</c:v>
                </c:pt>
                <c:pt idx="1231">
                  <c:v>2.4719999999999995</c:v>
                </c:pt>
                <c:pt idx="1232">
                  <c:v>2.593</c:v>
                </c:pt>
                <c:pt idx="1233">
                  <c:v>2.5389999999999997</c:v>
                </c:pt>
                <c:pt idx="1234">
                  <c:v>2.5979999999999999</c:v>
                </c:pt>
                <c:pt idx="1235">
                  <c:v>2.5230000000000001</c:v>
                </c:pt>
                <c:pt idx="1236">
                  <c:v>2.613</c:v>
                </c:pt>
                <c:pt idx="1237">
                  <c:v>2.6640000000000001</c:v>
                </c:pt>
                <c:pt idx="1238">
                  <c:v>2.637</c:v>
                </c:pt>
                <c:pt idx="1239">
                  <c:v>2.6589999999999998</c:v>
                </c:pt>
                <c:pt idx="1240">
                  <c:v>2.5559999999999996</c:v>
                </c:pt>
                <c:pt idx="1241">
                  <c:v>2.4359999999999995</c:v>
                </c:pt>
                <c:pt idx="1242">
                  <c:v>2.5499999999999998</c:v>
                </c:pt>
                <c:pt idx="1243">
                  <c:v>2.4409999999999998</c:v>
                </c:pt>
                <c:pt idx="1244">
                  <c:v>2.448</c:v>
                </c:pt>
                <c:pt idx="1245">
                  <c:v>2.4809999999999999</c:v>
                </c:pt>
                <c:pt idx="1246">
                  <c:v>2.444</c:v>
                </c:pt>
                <c:pt idx="1247">
                  <c:v>2.4919999999999995</c:v>
                </c:pt>
                <c:pt idx="1248">
                  <c:v>2.5739999999999998</c:v>
                </c:pt>
                <c:pt idx="1249">
                  <c:v>2.5030000000000001</c:v>
                </c:pt>
                <c:pt idx="1250">
                  <c:v>2.5579999999999998</c:v>
                </c:pt>
                <c:pt idx="1251">
                  <c:v>2.3749999999999996</c:v>
                </c:pt>
                <c:pt idx="1252">
                  <c:v>2.4649999999999999</c:v>
                </c:pt>
                <c:pt idx="1253">
                  <c:v>2.6890000000000001</c:v>
                </c:pt>
                <c:pt idx="1254">
                  <c:v>2.8099999999999996</c:v>
                </c:pt>
                <c:pt idx="1255">
                  <c:v>2.5949999999999998</c:v>
                </c:pt>
                <c:pt idx="1256">
                  <c:v>2.7600000000000002</c:v>
                </c:pt>
                <c:pt idx="1257">
                  <c:v>2.5719999999999996</c:v>
                </c:pt>
                <c:pt idx="1258">
                  <c:v>2.577</c:v>
                </c:pt>
                <c:pt idx="1259">
                  <c:v>2.27</c:v>
                </c:pt>
                <c:pt idx="1260">
                  <c:v>2.3059999999999996</c:v>
                </c:pt>
                <c:pt idx="1261">
                  <c:v>2.4819999999999998</c:v>
                </c:pt>
                <c:pt idx="1262">
                  <c:v>2.4849999999999999</c:v>
                </c:pt>
                <c:pt idx="1263">
                  <c:v>2.569</c:v>
                </c:pt>
                <c:pt idx="1264">
                  <c:v>2.7050000000000001</c:v>
                </c:pt>
                <c:pt idx="1265">
                  <c:v>2.7610000000000001</c:v>
                </c:pt>
                <c:pt idx="1266">
                  <c:v>2.923</c:v>
                </c:pt>
                <c:pt idx="1267">
                  <c:v>3.0139999999999998</c:v>
                </c:pt>
                <c:pt idx="1268">
                  <c:v>3.0109999999999997</c:v>
                </c:pt>
                <c:pt idx="1269">
                  <c:v>2.96</c:v>
                </c:pt>
                <c:pt idx="1270">
                  <c:v>3.1219999999999999</c:v>
                </c:pt>
                <c:pt idx="1271">
                  <c:v>2.9779999999999998</c:v>
                </c:pt>
                <c:pt idx="1272">
                  <c:v>2.9689999999999999</c:v>
                </c:pt>
                <c:pt idx="1273">
                  <c:v>3.02</c:v>
                </c:pt>
                <c:pt idx="1274">
                  <c:v>3.1389999999999998</c:v>
                </c:pt>
                <c:pt idx="1275">
                  <c:v>3.1019999999999999</c:v>
                </c:pt>
                <c:pt idx="1276">
                  <c:v>3.1059999999999999</c:v>
                </c:pt>
                <c:pt idx="1277">
                  <c:v>3.1579999999999999</c:v>
                </c:pt>
                <c:pt idx="1278">
                  <c:v>3.1680000000000001</c:v>
                </c:pt>
                <c:pt idx="1279">
                  <c:v>3.1349999999999998</c:v>
                </c:pt>
                <c:pt idx="1280">
                  <c:v>3.117</c:v>
                </c:pt>
                <c:pt idx="1281">
                  <c:v>3.093</c:v>
                </c:pt>
                <c:pt idx="1282">
                  <c:v>3.1240000000000001</c:v>
                </c:pt>
                <c:pt idx="1283">
                  <c:v>3.141</c:v>
                </c:pt>
                <c:pt idx="1284">
                  <c:v>3.2850000000000001</c:v>
                </c:pt>
                <c:pt idx="1285">
                  <c:v>3.2469999999999999</c:v>
                </c:pt>
                <c:pt idx="1286">
                  <c:v>3.2530000000000001</c:v>
                </c:pt>
                <c:pt idx="1287">
                  <c:v>3.4349999999999996</c:v>
                </c:pt>
                <c:pt idx="1288">
                  <c:v>3.4219999999999997</c:v>
                </c:pt>
                <c:pt idx="1289">
                  <c:v>3.4969999999999994</c:v>
                </c:pt>
                <c:pt idx="1290">
                  <c:v>3.4630000000000001</c:v>
                </c:pt>
                <c:pt idx="1291">
                  <c:v>3.57</c:v>
                </c:pt>
                <c:pt idx="1292">
                  <c:v>3.6440000000000001</c:v>
                </c:pt>
                <c:pt idx="1293">
                  <c:v>3.5749999999999997</c:v>
                </c:pt>
                <c:pt idx="1294">
                  <c:v>3.6269999999999998</c:v>
                </c:pt>
                <c:pt idx="1295">
                  <c:v>3.5519999999999996</c:v>
                </c:pt>
                <c:pt idx="1296">
                  <c:v>3.5289999999999999</c:v>
                </c:pt>
                <c:pt idx="1297">
                  <c:v>3.4809999999999999</c:v>
                </c:pt>
                <c:pt idx="1298">
                  <c:v>3.4079999999999999</c:v>
                </c:pt>
                <c:pt idx="1299">
                  <c:v>3.4039999999999999</c:v>
                </c:pt>
                <c:pt idx="1300">
                  <c:v>3.3289999999999997</c:v>
                </c:pt>
                <c:pt idx="1301">
                  <c:v>3.4389999999999996</c:v>
                </c:pt>
                <c:pt idx="1302">
                  <c:v>3.343</c:v>
                </c:pt>
                <c:pt idx="1303">
                  <c:v>3.407</c:v>
                </c:pt>
                <c:pt idx="1304">
                  <c:v>3.4449999999999998</c:v>
                </c:pt>
                <c:pt idx="1305">
                  <c:v>3.54</c:v>
                </c:pt>
                <c:pt idx="1306">
                  <c:v>3.6309999999999998</c:v>
                </c:pt>
                <c:pt idx="1307">
                  <c:v>3.6579999999999999</c:v>
                </c:pt>
                <c:pt idx="1308">
                  <c:v>3.7600000000000002</c:v>
                </c:pt>
                <c:pt idx="1309">
                  <c:v>3.7040000000000002</c:v>
                </c:pt>
                <c:pt idx="1310">
                  <c:v>3.7640000000000002</c:v>
                </c:pt>
                <c:pt idx="1311">
                  <c:v>3.8069999999999995</c:v>
                </c:pt>
                <c:pt idx="1312">
                  <c:v>3.7600000000000002</c:v>
                </c:pt>
                <c:pt idx="1313">
                  <c:v>3.7719999999999998</c:v>
                </c:pt>
                <c:pt idx="1314">
                  <c:v>3.9319999999999995</c:v>
                </c:pt>
                <c:pt idx="1315">
                  <c:v>3.9299999999999997</c:v>
                </c:pt>
                <c:pt idx="1316">
                  <c:v>3.7749999999999999</c:v>
                </c:pt>
                <c:pt idx="1317">
                  <c:v>3.59</c:v>
                </c:pt>
                <c:pt idx="1318">
                  <c:v>3.66</c:v>
                </c:pt>
                <c:pt idx="1319">
                  <c:v>3.601</c:v>
                </c:pt>
                <c:pt idx="1320">
                  <c:v>3.6349999999999998</c:v>
                </c:pt>
                <c:pt idx="1321">
                  <c:v>3.621</c:v>
                </c:pt>
                <c:pt idx="1322">
                  <c:v>3.605</c:v>
                </c:pt>
                <c:pt idx="1323">
                  <c:v>3.55</c:v>
                </c:pt>
                <c:pt idx="1324">
                  <c:v>3.6880000000000002</c:v>
                </c:pt>
                <c:pt idx="1325">
                  <c:v>3.73</c:v>
                </c:pt>
                <c:pt idx="1326">
                  <c:v>3.5389999999999997</c:v>
                </c:pt>
                <c:pt idx="1327">
                  <c:v>3.4819999999999998</c:v>
                </c:pt>
                <c:pt idx="1328">
                  <c:v>3.609</c:v>
                </c:pt>
                <c:pt idx="1329">
                  <c:v>3.5619999999999998</c:v>
                </c:pt>
                <c:pt idx="1330">
                  <c:v>3.4859999999999998</c:v>
                </c:pt>
                <c:pt idx="1331">
                  <c:v>3.5949999999999998</c:v>
                </c:pt>
                <c:pt idx="1332">
                  <c:v>3.5649999999999999</c:v>
                </c:pt>
                <c:pt idx="1333">
                  <c:v>3.6539999999999999</c:v>
                </c:pt>
                <c:pt idx="1334">
                  <c:v>3.6070000000000002</c:v>
                </c:pt>
                <c:pt idx="1335">
                  <c:v>3.6429999999999998</c:v>
                </c:pt>
                <c:pt idx="1336">
                  <c:v>3.7549999999999999</c:v>
                </c:pt>
                <c:pt idx="1337">
                  <c:v>3.7930000000000001</c:v>
                </c:pt>
                <c:pt idx="1338">
                  <c:v>3.8049999999999997</c:v>
                </c:pt>
                <c:pt idx="1339">
                  <c:v>3.786</c:v>
                </c:pt>
                <c:pt idx="1340">
                  <c:v>3.7010000000000001</c:v>
                </c:pt>
                <c:pt idx="1341">
                  <c:v>3.7109999999999999</c:v>
                </c:pt>
                <c:pt idx="1342">
                  <c:v>3.722</c:v>
                </c:pt>
                <c:pt idx="1343">
                  <c:v>3.7810000000000001</c:v>
                </c:pt>
                <c:pt idx="1344">
                  <c:v>3.8299999999999996</c:v>
                </c:pt>
                <c:pt idx="1345">
                  <c:v>3.7759999999999998</c:v>
                </c:pt>
                <c:pt idx="1346">
                  <c:v>3.8819999999999997</c:v>
                </c:pt>
                <c:pt idx="1347">
                  <c:v>4.0419999999999998</c:v>
                </c:pt>
                <c:pt idx="1348">
                  <c:v>3.9899999999999998</c:v>
                </c:pt>
                <c:pt idx="1349">
                  <c:v>3.9049999999999998</c:v>
                </c:pt>
                <c:pt idx="1350">
                  <c:v>3.9</c:v>
                </c:pt>
                <c:pt idx="1351">
                  <c:v>3.9769999999999994</c:v>
                </c:pt>
                <c:pt idx="1352">
                  <c:v>3.9419999999999997</c:v>
                </c:pt>
                <c:pt idx="1353">
                  <c:v>3.9249999999999998</c:v>
                </c:pt>
                <c:pt idx="1354">
                  <c:v>3.8819999999999997</c:v>
                </c:pt>
                <c:pt idx="1355">
                  <c:v>4.05</c:v>
                </c:pt>
                <c:pt idx="1356">
                  <c:v>4.0599999999999996</c:v>
                </c:pt>
                <c:pt idx="1357">
                  <c:v>3.9089999999999998</c:v>
                </c:pt>
                <c:pt idx="1358">
                  <c:v>3.8419999999999996</c:v>
                </c:pt>
                <c:pt idx="1359">
                  <c:v>3.9249999999999998</c:v>
                </c:pt>
                <c:pt idx="1360">
                  <c:v>3.927</c:v>
                </c:pt>
                <c:pt idx="1361">
                  <c:v>3.9149999999999996</c:v>
                </c:pt>
                <c:pt idx="1362">
                  <c:v>3.9939999999999998</c:v>
                </c:pt>
                <c:pt idx="1363">
                  <c:v>3.8889999999999998</c:v>
                </c:pt>
                <c:pt idx="1364">
                  <c:v>3.8929999999999993</c:v>
                </c:pt>
                <c:pt idx="1365">
                  <c:v>3.9259999999999997</c:v>
                </c:pt>
                <c:pt idx="1366">
                  <c:v>3.9329999999999994</c:v>
                </c:pt>
                <c:pt idx="1367">
                  <c:v>3.9319999999999995</c:v>
                </c:pt>
                <c:pt idx="1368">
                  <c:v>4.0380000000000003</c:v>
                </c:pt>
                <c:pt idx="1369">
                  <c:v>4.0119999999999996</c:v>
                </c:pt>
                <c:pt idx="1370">
                  <c:v>4.105999999999999</c:v>
                </c:pt>
                <c:pt idx="1371">
                  <c:v>3.9979999999999998</c:v>
                </c:pt>
                <c:pt idx="1372">
                  <c:v>4.0090000000000003</c:v>
                </c:pt>
                <c:pt idx="1373">
                  <c:v>3.944</c:v>
                </c:pt>
                <c:pt idx="1374">
                  <c:v>3.9109999999999996</c:v>
                </c:pt>
                <c:pt idx="1375">
                  <c:v>3.9459999999999997</c:v>
                </c:pt>
                <c:pt idx="1376">
                  <c:v>4.0910000000000002</c:v>
                </c:pt>
                <c:pt idx="1377">
                  <c:v>4.1529999999999987</c:v>
                </c:pt>
                <c:pt idx="1378">
                  <c:v>4.1909999999999989</c:v>
                </c:pt>
                <c:pt idx="1379">
                  <c:v>4.1349999999999989</c:v>
                </c:pt>
                <c:pt idx="1380">
                  <c:v>4.234</c:v>
                </c:pt>
                <c:pt idx="1381">
                  <c:v>4.3179999999999987</c:v>
                </c:pt>
                <c:pt idx="1382">
                  <c:v>4.3649999999999993</c:v>
                </c:pt>
                <c:pt idx="1383">
                  <c:v>4.4130000000000003</c:v>
                </c:pt>
                <c:pt idx="1384">
                  <c:v>4.3939999999999992</c:v>
                </c:pt>
                <c:pt idx="1385">
                  <c:v>4.4989999999999997</c:v>
                </c:pt>
                <c:pt idx="1386">
                  <c:v>4.5350000000000001</c:v>
                </c:pt>
                <c:pt idx="1387">
                  <c:v>4.5430000000000001</c:v>
                </c:pt>
                <c:pt idx="1388">
                  <c:v>4.5460000000000003</c:v>
                </c:pt>
                <c:pt idx="1389">
                  <c:v>4.4020000000000001</c:v>
                </c:pt>
                <c:pt idx="1390">
                  <c:v>4.375</c:v>
                </c:pt>
                <c:pt idx="1391">
                  <c:v>4.3199999999999994</c:v>
                </c:pt>
                <c:pt idx="1392">
                  <c:v>4.2830000000000004</c:v>
                </c:pt>
                <c:pt idx="1393">
                  <c:v>4.2309999999999999</c:v>
                </c:pt>
                <c:pt idx="1394">
                  <c:v>4.161999999999999</c:v>
                </c:pt>
                <c:pt idx="1395">
                  <c:v>4.2249999999999988</c:v>
                </c:pt>
                <c:pt idx="1396">
                  <c:v>4.3549999999999995</c:v>
                </c:pt>
                <c:pt idx="1397">
                  <c:v>4.3129999999999988</c:v>
                </c:pt>
                <c:pt idx="1398">
                  <c:v>4.3719999999999999</c:v>
                </c:pt>
                <c:pt idx="1399">
                  <c:v>4.3129999999999988</c:v>
                </c:pt>
                <c:pt idx="1400">
                  <c:v>4.3719999999999999</c:v>
                </c:pt>
                <c:pt idx="1401">
                  <c:v>4.274</c:v>
                </c:pt>
                <c:pt idx="1402">
                  <c:v>4.2279999999999989</c:v>
                </c:pt>
                <c:pt idx="1403">
                  <c:v>4.2119999999999997</c:v>
                </c:pt>
                <c:pt idx="1404">
                  <c:v>4.3010000000000002</c:v>
                </c:pt>
                <c:pt idx="1405">
                  <c:v>4.415</c:v>
                </c:pt>
                <c:pt idx="1406">
                  <c:v>4.3090000000000002</c:v>
                </c:pt>
                <c:pt idx="1407">
                  <c:v>4.3010000000000002</c:v>
                </c:pt>
                <c:pt idx="1408">
                  <c:v>4.4400000000000004</c:v>
                </c:pt>
                <c:pt idx="1409">
                  <c:v>4.585</c:v>
                </c:pt>
                <c:pt idx="1410">
                  <c:v>4.5730000000000004</c:v>
                </c:pt>
                <c:pt idx="1411">
                  <c:v>4.6109999999999989</c:v>
                </c:pt>
                <c:pt idx="1412">
                  <c:v>4.79</c:v>
                </c:pt>
                <c:pt idx="1413">
                  <c:v>4.6609999999999987</c:v>
                </c:pt>
                <c:pt idx="1414">
                  <c:v>4.8499999999999996</c:v>
                </c:pt>
                <c:pt idx="1415">
                  <c:v>4.8139999999999992</c:v>
                </c:pt>
                <c:pt idx="1416">
                  <c:v>4.8229999999999995</c:v>
                </c:pt>
                <c:pt idx="1417">
                  <c:v>4.7720000000000002</c:v>
                </c:pt>
                <c:pt idx="1418">
                  <c:v>4.7850000000000001</c:v>
                </c:pt>
                <c:pt idx="1419">
                  <c:v>4.6269999999999989</c:v>
                </c:pt>
                <c:pt idx="1420">
                  <c:v>4.6549999999999994</c:v>
                </c:pt>
                <c:pt idx="1421">
                  <c:v>4.5599999999999996</c:v>
                </c:pt>
                <c:pt idx="1422">
                  <c:v>4.3739999999999997</c:v>
                </c:pt>
                <c:pt idx="1423">
                  <c:v>4.37</c:v>
                </c:pt>
                <c:pt idx="1424">
                  <c:v>4.3339999999999996</c:v>
                </c:pt>
                <c:pt idx="1425">
                  <c:v>4.3279999999999994</c:v>
                </c:pt>
                <c:pt idx="1426">
                  <c:v>4.2380000000000004</c:v>
                </c:pt>
                <c:pt idx="1427">
                  <c:v>4.0880000000000001</c:v>
                </c:pt>
                <c:pt idx="1428">
                  <c:v>4.1899999999999995</c:v>
                </c:pt>
                <c:pt idx="1429">
                  <c:v>4.1890000000000001</c:v>
                </c:pt>
                <c:pt idx="1430">
                  <c:v>4.2850000000000001</c:v>
                </c:pt>
                <c:pt idx="1431">
                  <c:v>4.2530000000000001</c:v>
                </c:pt>
                <c:pt idx="1432">
                  <c:v>4.1919999999999993</c:v>
                </c:pt>
                <c:pt idx="1433">
                  <c:v>4.1890000000000001</c:v>
                </c:pt>
                <c:pt idx="1434">
                  <c:v>4.28</c:v>
                </c:pt>
                <c:pt idx="1435">
                  <c:v>4.1899999999999995</c:v>
                </c:pt>
                <c:pt idx="1436">
                  <c:v>4.25</c:v>
                </c:pt>
                <c:pt idx="1437">
                  <c:v>4.2350000000000003</c:v>
                </c:pt>
                <c:pt idx="1438">
                  <c:v>4.5649999999999995</c:v>
                </c:pt>
                <c:pt idx="1439">
                  <c:v>4.67</c:v>
                </c:pt>
                <c:pt idx="1440">
                  <c:v>4.6879999999999988</c:v>
                </c:pt>
                <c:pt idx="1441">
                  <c:v>4.6849999999999987</c:v>
                </c:pt>
                <c:pt idx="1442">
                  <c:v>4.57</c:v>
                </c:pt>
                <c:pt idx="1443">
                  <c:v>4.3969999999999994</c:v>
                </c:pt>
                <c:pt idx="1444">
                  <c:v>4.3780000000000001</c:v>
                </c:pt>
                <c:pt idx="1445">
                  <c:v>4.3769999999999998</c:v>
                </c:pt>
                <c:pt idx="1446">
                  <c:v>4.4039999999999999</c:v>
                </c:pt>
                <c:pt idx="1447">
                  <c:v>4.3159999999999989</c:v>
                </c:pt>
                <c:pt idx="1448">
                  <c:v>4.2809999999999997</c:v>
                </c:pt>
                <c:pt idx="1449">
                  <c:v>4.1429999999999989</c:v>
                </c:pt>
                <c:pt idx="1450">
                  <c:v>4.21</c:v>
                </c:pt>
                <c:pt idx="1451">
                  <c:v>4.218</c:v>
                </c:pt>
                <c:pt idx="1452">
                  <c:v>4.1399999999999997</c:v>
                </c:pt>
                <c:pt idx="1453">
                  <c:v>4.09</c:v>
                </c:pt>
                <c:pt idx="1454">
                  <c:v>4.1099999999999994</c:v>
                </c:pt>
                <c:pt idx="1455">
                  <c:v>4.0609999999999991</c:v>
                </c:pt>
                <c:pt idx="1456">
                  <c:v>4.1449999999999987</c:v>
                </c:pt>
                <c:pt idx="1457">
                  <c:v>4.226</c:v>
                </c:pt>
                <c:pt idx="1458">
                  <c:v>4.282</c:v>
                </c:pt>
                <c:pt idx="1459">
                  <c:v>4.3339999999999996</c:v>
                </c:pt>
                <c:pt idx="1460">
                  <c:v>4.4050000000000002</c:v>
                </c:pt>
                <c:pt idx="1461">
                  <c:v>4.3739999999999997</c:v>
                </c:pt>
                <c:pt idx="1462">
                  <c:v>4.26</c:v>
                </c:pt>
                <c:pt idx="1463">
                  <c:v>4.3330000000000002</c:v>
                </c:pt>
                <c:pt idx="1464">
                  <c:v>4.4249999999999989</c:v>
                </c:pt>
                <c:pt idx="1465">
                  <c:v>4.2300000000000004</c:v>
                </c:pt>
                <c:pt idx="1466">
                  <c:v>4.3499999999999996</c:v>
                </c:pt>
                <c:pt idx="1467">
                  <c:v>4.2690000000000001</c:v>
                </c:pt>
                <c:pt idx="1468">
                  <c:v>4.1679999999999993</c:v>
                </c:pt>
                <c:pt idx="1469">
                  <c:v>4.1599999999999993</c:v>
                </c:pt>
                <c:pt idx="1470">
                  <c:v>3.9409999999999998</c:v>
                </c:pt>
                <c:pt idx="1471">
                  <c:v>3.948</c:v>
                </c:pt>
                <c:pt idx="1472">
                  <c:v>3.9109999999999996</c:v>
                </c:pt>
                <c:pt idx="1473">
                  <c:v>3.923</c:v>
                </c:pt>
                <c:pt idx="1474">
                  <c:v>3.8309999999999995</c:v>
                </c:pt>
                <c:pt idx="1475">
                  <c:v>3.9219999999999997</c:v>
                </c:pt>
                <c:pt idx="1476">
                  <c:v>3.8539999999999996</c:v>
                </c:pt>
                <c:pt idx="1477">
                  <c:v>3.92</c:v>
                </c:pt>
                <c:pt idx="1478">
                  <c:v>3.7919999999999998</c:v>
                </c:pt>
                <c:pt idx="1479">
                  <c:v>3.782</c:v>
                </c:pt>
                <c:pt idx="1480">
                  <c:v>3.8139999999999996</c:v>
                </c:pt>
                <c:pt idx="1481">
                  <c:v>3.8559999999999994</c:v>
                </c:pt>
                <c:pt idx="1482">
                  <c:v>4.05</c:v>
                </c:pt>
                <c:pt idx="1483">
                  <c:v>4.0090000000000003</c:v>
                </c:pt>
                <c:pt idx="1484">
                  <c:v>3.8839999999999999</c:v>
                </c:pt>
                <c:pt idx="1485">
                  <c:v>3.8979999999999997</c:v>
                </c:pt>
                <c:pt idx="1486">
                  <c:v>3.8579999999999997</c:v>
                </c:pt>
                <c:pt idx="1487">
                  <c:v>3.8789999999999996</c:v>
                </c:pt>
                <c:pt idx="1488">
                  <c:v>3.8699999999999997</c:v>
                </c:pt>
                <c:pt idx="1489">
                  <c:v>3.9129999999999994</c:v>
                </c:pt>
                <c:pt idx="1490">
                  <c:v>3.9939999999999998</c:v>
                </c:pt>
                <c:pt idx="1491">
                  <c:v>3.9409999999999998</c:v>
                </c:pt>
                <c:pt idx="1492">
                  <c:v>3.8989999999999996</c:v>
                </c:pt>
                <c:pt idx="1493">
                  <c:v>3.9630000000000001</c:v>
                </c:pt>
                <c:pt idx="1494">
                  <c:v>4.0659999999999989</c:v>
                </c:pt>
                <c:pt idx="1495">
                  <c:v>4.0739999999999998</c:v>
                </c:pt>
                <c:pt idx="1496">
                  <c:v>4.1109999999999989</c:v>
                </c:pt>
                <c:pt idx="1497">
                  <c:v>4.26</c:v>
                </c:pt>
                <c:pt idx="1498">
                  <c:v>4.359</c:v>
                </c:pt>
                <c:pt idx="1499">
                  <c:v>4.4310000000000009</c:v>
                </c:pt>
                <c:pt idx="1500">
                  <c:v>4.351</c:v>
                </c:pt>
                <c:pt idx="1501">
                  <c:v>4.4169999999999998</c:v>
                </c:pt>
                <c:pt idx="1502">
                  <c:v>4.3229999999999995</c:v>
                </c:pt>
                <c:pt idx="1503">
                  <c:v>4.3219999999999992</c:v>
                </c:pt>
                <c:pt idx="1504">
                  <c:v>4.471000000000001</c:v>
                </c:pt>
                <c:pt idx="1505">
                  <c:v>4.4669999999999996</c:v>
                </c:pt>
                <c:pt idx="1506">
                  <c:v>4.5810000000000004</c:v>
                </c:pt>
                <c:pt idx="1507">
                  <c:v>4.8099999999999996</c:v>
                </c:pt>
                <c:pt idx="1508">
                  <c:v>4.6890000000000001</c:v>
                </c:pt>
                <c:pt idx="1509">
                  <c:v>4.5750000000000002</c:v>
                </c:pt>
                <c:pt idx="1510">
                  <c:v>4.41</c:v>
                </c:pt>
                <c:pt idx="1511">
                  <c:v>4.4939999999999998</c:v>
                </c:pt>
                <c:pt idx="1512">
                  <c:v>4.4009999999999998</c:v>
                </c:pt>
                <c:pt idx="1513">
                  <c:v>4.4809999999999999</c:v>
                </c:pt>
                <c:pt idx="1514">
                  <c:v>4.5039999999999996</c:v>
                </c:pt>
                <c:pt idx="1515">
                  <c:v>4.3860000000000001</c:v>
                </c:pt>
                <c:pt idx="1516">
                  <c:v>4.3730000000000002</c:v>
                </c:pt>
                <c:pt idx="1517">
                  <c:v>4.4000000000000004</c:v>
                </c:pt>
                <c:pt idx="1518">
                  <c:v>4.4859999999999998</c:v>
                </c:pt>
                <c:pt idx="1519">
                  <c:v>4.6109999999999989</c:v>
                </c:pt>
                <c:pt idx="1520">
                  <c:v>4.6269999999999989</c:v>
                </c:pt>
                <c:pt idx="1521">
                  <c:v>4.492</c:v>
                </c:pt>
                <c:pt idx="1522">
                  <c:v>4.3249999999999993</c:v>
                </c:pt>
                <c:pt idx="1523">
                  <c:v>4.3099999999999996</c:v>
                </c:pt>
                <c:pt idx="1524">
                  <c:v>4.2910000000000004</c:v>
                </c:pt>
                <c:pt idx="1525">
                  <c:v>4.0939999999999994</c:v>
                </c:pt>
                <c:pt idx="1526">
                  <c:v>4.0309999999999997</c:v>
                </c:pt>
                <c:pt idx="1527">
                  <c:v>4.1189999999999989</c:v>
                </c:pt>
                <c:pt idx="1528">
                  <c:v>4.069</c:v>
                </c:pt>
                <c:pt idx="1529">
                  <c:v>4.2450000000000001</c:v>
                </c:pt>
                <c:pt idx="1530">
                  <c:v>4.0519999999999996</c:v>
                </c:pt>
                <c:pt idx="1531">
                  <c:v>4.0199999999999996</c:v>
                </c:pt>
                <c:pt idx="1532">
                  <c:v>4.242</c:v>
                </c:pt>
                <c:pt idx="1533">
                  <c:v>4.254999999999999</c:v>
                </c:pt>
                <c:pt idx="1534">
                  <c:v>4.4310000000000009</c:v>
                </c:pt>
                <c:pt idx="1535">
                  <c:v>4.444</c:v>
                </c:pt>
                <c:pt idx="1536">
                  <c:v>4.399</c:v>
                </c:pt>
                <c:pt idx="1537">
                  <c:v>4.6119999999999992</c:v>
                </c:pt>
                <c:pt idx="1538">
                  <c:v>4.3969999999999994</c:v>
                </c:pt>
                <c:pt idx="1539">
                  <c:v>4.5</c:v>
                </c:pt>
                <c:pt idx="1540">
                  <c:v>4.3849999999999989</c:v>
                </c:pt>
                <c:pt idx="1541">
                  <c:v>4.3410000000000002</c:v>
                </c:pt>
                <c:pt idx="1542">
                  <c:v>4.3099999999999996</c:v>
                </c:pt>
                <c:pt idx="1543">
                  <c:v>4.1959999999999988</c:v>
                </c:pt>
                <c:pt idx="1544">
                  <c:v>4.2190000000000003</c:v>
                </c:pt>
                <c:pt idx="1545">
                  <c:v>4.3979999999999988</c:v>
                </c:pt>
                <c:pt idx="1546">
                  <c:v>4.407</c:v>
                </c:pt>
                <c:pt idx="1547">
                  <c:v>4.2350000000000003</c:v>
                </c:pt>
                <c:pt idx="1548">
                  <c:v>4.2619999999999996</c:v>
                </c:pt>
                <c:pt idx="1549">
                  <c:v>4.161999999999999</c:v>
                </c:pt>
                <c:pt idx="1550">
                  <c:v>4.0229999999999988</c:v>
                </c:pt>
                <c:pt idx="1551">
                  <c:v>4.0269999999999992</c:v>
                </c:pt>
                <c:pt idx="1552">
                  <c:v>3.8339999999999996</c:v>
                </c:pt>
                <c:pt idx="1553">
                  <c:v>3.8689999999999998</c:v>
                </c:pt>
                <c:pt idx="1554">
                  <c:v>3.7800000000000002</c:v>
                </c:pt>
                <c:pt idx="1555">
                  <c:v>3.9389999999999996</c:v>
                </c:pt>
                <c:pt idx="1556">
                  <c:v>4.0619999999999994</c:v>
                </c:pt>
                <c:pt idx="1557">
                  <c:v>4.2050000000000001</c:v>
                </c:pt>
                <c:pt idx="1558">
                  <c:v>4.1199999999999992</c:v>
                </c:pt>
                <c:pt idx="1559">
                  <c:v>3.9539999999999997</c:v>
                </c:pt>
                <c:pt idx="1560">
                  <c:v>3.8539999999999996</c:v>
                </c:pt>
                <c:pt idx="1561">
                  <c:v>3.8379999999999996</c:v>
                </c:pt>
                <c:pt idx="1562">
                  <c:v>3.8919999999999995</c:v>
                </c:pt>
                <c:pt idx="1563">
                  <c:v>3.8209999999999997</c:v>
                </c:pt>
                <c:pt idx="1564">
                  <c:v>4.0309999999999997</c:v>
                </c:pt>
                <c:pt idx="1565">
                  <c:v>3.9219999999999997</c:v>
                </c:pt>
                <c:pt idx="1566">
                  <c:v>3.7810000000000001</c:v>
                </c:pt>
                <c:pt idx="1567">
                  <c:v>3.3329999999999997</c:v>
                </c:pt>
                <c:pt idx="1568">
                  <c:v>3.3519999999999994</c:v>
                </c:pt>
                <c:pt idx="1569">
                  <c:v>3.2919999999999998</c:v>
                </c:pt>
                <c:pt idx="1570">
                  <c:v>3.3909999999999996</c:v>
                </c:pt>
                <c:pt idx="1571">
                  <c:v>3.5119999999999996</c:v>
                </c:pt>
                <c:pt idx="1572">
                  <c:v>3.5270000000000001</c:v>
                </c:pt>
                <c:pt idx="1573">
                  <c:v>3.3989999999999996</c:v>
                </c:pt>
                <c:pt idx="1574">
                  <c:v>3.48</c:v>
                </c:pt>
                <c:pt idx="1575">
                  <c:v>3.6379999999999999</c:v>
                </c:pt>
                <c:pt idx="1576">
                  <c:v>3.6850000000000001</c:v>
                </c:pt>
                <c:pt idx="1577">
                  <c:v>3.6549999999999998</c:v>
                </c:pt>
                <c:pt idx="1578">
                  <c:v>3.601</c:v>
                </c:pt>
                <c:pt idx="1579">
                  <c:v>3.6459999999999999</c:v>
                </c:pt>
                <c:pt idx="1580">
                  <c:v>3.6219999999999999</c:v>
                </c:pt>
                <c:pt idx="1581">
                  <c:v>3.8809999999999998</c:v>
                </c:pt>
                <c:pt idx="1582">
                  <c:v>3.7789999999999999</c:v>
                </c:pt>
                <c:pt idx="1583">
                  <c:v>3.7319999999999998</c:v>
                </c:pt>
                <c:pt idx="1584">
                  <c:v>3.7519999999999998</c:v>
                </c:pt>
                <c:pt idx="1585">
                  <c:v>3.8609999999999998</c:v>
                </c:pt>
                <c:pt idx="1586">
                  <c:v>3.9609999999999999</c:v>
                </c:pt>
                <c:pt idx="1587">
                  <c:v>3.9609999999999999</c:v>
                </c:pt>
                <c:pt idx="1588">
                  <c:v>3.8179999999999996</c:v>
                </c:pt>
                <c:pt idx="1589">
                  <c:v>4.0279999999999987</c:v>
                </c:pt>
                <c:pt idx="1590">
                  <c:v>3.9929999999999994</c:v>
                </c:pt>
                <c:pt idx="1591">
                  <c:v>3.9319999999999995</c:v>
                </c:pt>
                <c:pt idx="1592">
                  <c:v>3.8319999999999994</c:v>
                </c:pt>
                <c:pt idx="1593">
                  <c:v>3.9699999999999998</c:v>
                </c:pt>
                <c:pt idx="1594">
                  <c:v>4.0619999999999994</c:v>
                </c:pt>
                <c:pt idx="1595">
                  <c:v>3.9989999999999997</c:v>
                </c:pt>
                <c:pt idx="1596">
                  <c:v>3.964</c:v>
                </c:pt>
                <c:pt idx="1597">
                  <c:v>3.9369999999999994</c:v>
                </c:pt>
                <c:pt idx="1598">
                  <c:v>3.8339999999999996</c:v>
                </c:pt>
                <c:pt idx="1599">
                  <c:v>3.8049999999999997</c:v>
                </c:pt>
                <c:pt idx="1600">
                  <c:v>3.8219999999999996</c:v>
                </c:pt>
                <c:pt idx="1601">
                  <c:v>3.9329999999999994</c:v>
                </c:pt>
                <c:pt idx="1602">
                  <c:v>3.8099999999999996</c:v>
                </c:pt>
                <c:pt idx="1603">
                  <c:v>3.75</c:v>
                </c:pt>
                <c:pt idx="1604">
                  <c:v>3.79</c:v>
                </c:pt>
                <c:pt idx="1605">
                  <c:v>3.8609999999999998</c:v>
                </c:pt>
                <c:pt idx="1606">
                  <c:v>3.746</c:v>
                </c:pt>
                <c:pt idx="1607">
                  <c:v>3.8039999999999998</c:v>
                </c:pt>
                <c:pt idx="1608">
                  <c:v>3.9</c:v>
                </c:pt>
                <c:pt idx="1609">
                  <c:v>4.04</c:v>
                </c:pt>
                <c:pt idx="1610">
                  <c:v>4.085</c:v>
                </c:pt>
                <c:pt idx="1611">
                  <c:v>4.0659999999999989</c:v>
                </c:pt>
                <c:pt idx="1612">
                  <c:v>4.1609999999999987</c:v>
                </c:pt>
                <c:pt idx="1613">
                  <c:v>4.2370000000000001</c:v>
                </c:pt>
                <c:pt idx="1614">
                  <c:v>4.2750000000000004</c:v>
                </c:pt>
                <c:pt idx="1615">
                  <c:v>4.226</c:v>
                </c:pt>
                <c:pt idx="1616">
                  <c:v>4.3360000000000003</c:v>
                </c:pt>
                <c:pt idx="1617">
                  <c:v>4.2789999999999999</c:v>
                </c:pt>
                <c:pt idx="1618">
                  <c:v>4.3169999999999993</c:v>
                </c:pt>
                <c:pt idx="1619">
                  <c:v>4.3079999999999989</c:v>
                </c:pt>
                <c:pt idx="1620">
                  <c:v>4.33</c:v>
                </c:pt>
                <c:pt idx="1621">
                  <c:v>4.452</c:v>
                </c:pt>
                <c:pt idx="1622">
                  <c:v>4.6099999999999994</c:v>
                </c:pt>
                <c:pt idx="1623">
                  <c:v>4.7359999999999998</c:v>
                </c:pt>
                <c:pt idx="1624">
                  <c:v>4.6639999999999988</c:v>
                </c:pt>
                <c:pt idx="1625">
                  <c:v>4.7190000000000003</c:v>
                </c:pt>
                <c:pt idx="1626">
                  <c:v>4.9880000000000004</c:v>
                </c:pt>
                <c:pt idx="1627">
                  <c:v>4.8279999999999994</c:v>
                </c:pt>
                <c:pt idx="1628">
                  <c:v>4.6849999999999987</c:v>
                </c:pt>
                <c:pt idx="1629">
                  <c:v>4.6849999999999987</c:v>
                </c:pt>
                <c:pt idx="1630">
                  <c:v>4.6119999999999992</c:v>
                </c:pt>
                <c:pt idx="1631">
                  <c:v>4.5609999999999991</c:v>
                </c:pt>
                <c:pt idx="1632">
                  <c:v>4.6549999999999994</c:v>
                </c:pt>
                <c:pt idx="1633">
                  <c:v>4.5269999999999992</c:v>
                </c:pt>
                <c:pt idx="1634">
                  <c:v>4.6159999999999988</c:v>
                </c:pt>
                <c:pt idx="1635">
                  <c:v>4.5149999999999988</c:v>
                </c:pt>
                <c:pt idx="1636">
                  <c:v>4.5309999999999997</c:v>
                </c:pt>
                <c:pt idx="1637">
                  <c:v>4.613999999999999</c:v>
                </c:pt>
                <c:pt idx="1638">
                  <c:v>4.319</c:v>
                </c:pt>
                <c:pt idx="1639">
                  <c:v>4.3730000000000002</c:v>
                </c:pt>
                <c:pt idx="1640">
                  <c:v>4.4189999999999996</c:v>
                </c:pt>
                <c:pt idx="1641">
                  <c:v>4.4210000000000003</c:v>
                </c:pt>
                <c:pt idx="1642">
                  <c:v>4.4130000000000003</c:v>
                </c:pt>
                <c:pt idx="1643">
                  <c:v>4.597999999999999</c:v>
                </c:pt>
                <c:pt idx="1644">
                  <c:v>4.661999999999999</c:v>
                </c:pt>
                <c:pt idx="1645">
                  <c:v>4.6599999999999993</c:v>
                </c:pt>
                <c:pt idx="1646">
                  <c:v>4.83</c:v>
                </c:pt>
                <c:pt idx="1647">
                  <c:v>4.6360000000000001</c:v>
                </c:pt>
                <c:pt idx="1648">
                  <c:v>4.5619999999999994</c:v>
                </c:pt>
                <c:pt idx="1649">
                  <c:v>4.7300000000000004</c:v>
                </c:pt>
                <c:pt idx="1650">
                  <c:v>4.8289999999999988</c:v>
                </c:pt>
                <c:pt idx="1651">
                  <c:v>4.7690000000000001</c:v>
                </c:pt>
                <c:pt idx="1652">
                  <c:v>4.8109999999999991</c:v>
                </c:pt>
                <c:pt idx="1653">
                  <c:v>4.7770000000000001</c:v>
                </c:pt>
                <c:pt idx="1654">
                  <c:v>4.87</c:v>
                </c:pt>
                <c:pt idx="1655">
                  <c:v>5.0439999999999996</c:v>
                </c:pt>
                <c:pt idx="1656">
                  <c:v>5.1279999999999992</c:v>
                </c:pt>
                <c:pt idx="1657">
                  <c:v>5.0119999999999996</c:v>
                </c:pt>
                <c:pt idx="1658">
                  <c:v>5.1519999999999992</c:v>
                </c:pt>
                <c:pt idx="1659">
                  <c:v>5.0839999999999996</c:v>
                </c:pt>
                <c:pt idx="1660">
                  <c:v>4.8609999999999989</c:v>
                </c:pt>
                <c:pt idx="1661">
                  <c:v>4.698999999999999</c:v>
                </c:pt>
                <c:pt idx="1662">
                  <c:v>4.6749999999999989</c:v>
                </c:pt>
                <c:pt idx="1663">
                  <c:v>4.7859999999999996</c:v>
                </c:pt>
                <c:pt idx="1664">
                  <c:v>4.9690000000000003</c:v>
                </c:pt>
                <c:pt idx="1665">
                  <c:v>4.8410000000000002</c:v>
                </c:pt>
                <c:pt idx="1666">
                  <c:v>4.698999999999999</c:v>
                </c:pt>
                <c:pt idx="1667">
                  <c:v>4.4370000000000003</c:v>
                </c:pt>
                <c:pt idx="1668">
                  <c:v>4.2169999999999996</c:v>
                </c:pt>
                <c:pt idx="1669">
                  <c:v>4.3499999999999996</c:v>
                </c:pt>
                <c:pt idx="1670">
                  <c:v>4.3369999999999997</c:v>
                </c:pt>
                <c:pt idx="1671">
                  <c:v>4.1749999999999989</c:v>
                </c:pt>
                <c:pt idx="1672">
                  <c:v>4.097999999999999</c:v>
                </c:pt>
                <c:pt idx="1673">
                  <c:v>4.044999999999999</c:v>
                </c:pt>
                <c:pt idx="1674">
                  <c:v>4.0369999999999999</c:v>
                </c:pt>
                <c:pt idx="1675">
                  <c:v>4.1169999999999991</c:v>
                </c:pt>
                <c:pt idx="1676">
                  <c:v>4.161999999999999</c:v>
                </c:pt>
                <c:pt idx="1677">
                  <c:v>4.3360000000000003</c:v>
                </c:pt>
                <c:pt idx="1678">
                  <c:v>4.4119999999999999</c:v>
                </c:pt>
                <c:pt idx="1679">
                  <c:v>4.3249999999999993</c:v>
                </c:pt>
                <c:pt idx="1680">
                  <c:v>4.3069999999999995</c:v>
                </c:pt>
                <c:pt idx="1681">
                  <c:v>4.2770000000000001</c:v>
                </c:pt>
                <c:pt idx="1682">
                  <c:v>4.137999999999999</c:v>
                </c:pt>
                <c:pt idx="1683">
                  <c:v>4.1569999999999991</c:v>
                </c:pt>
                <c:pt idx="1684">
                  <c:v>4.0149999999999988</c:v>
                </c:pt>
                <c:pt idx="1685">
                  <c:v>3.9359999999999995</c:v>
                </c:pt>
                <c:pt idx="1686">
                  <c:v>3.9779999999999998</c:v>
                </c:pt>
                <c:pt idx="1687">
                  <c:v>4.03</c:v>
                </c:pt>
                <c:pt idx="1688">
                  <c:v>4.0090000000000003</c:v>
                </c:pt>
                <c:pt idx="1689">
                  <c:v>3.9379999999999997</c:v>
                </c:pt>
                <c:pt idx="1690">
                  <c:v>4.01</c:v>
                </c:pt>
                <c:pt idx="1691">
                  <c:v>4.347999999999999</c:v>
                </c:pt>
                <c:pt idx="1692">
                  <c:v>4.2069999999999999</c:v>
                </c:pt>
                <c:pt idx="1693">
                  <c:v>4.2389999999999999</c:v>
                </c:pt>
                <c:pt idx="1694">
                  <c:v>4.29</c:v>
                </c:pt>
                <c:pt idx="1695">
                  <c:v>4.1169999999999991</c:v>
                </c:pt>
                <c:pt idx="1696">
                  <c:v>3.9819999999999998</c:v>
                </c:pt>
                <c:pt idx="1697">
                  <c:v>3.9749999999999996</c:v>
                </c:pt>
                <c:pt idx="1698">
                  <c:v>3.9579999999999997</c:v>
                </c:pt>
                <c:pt idx="1699">
                  <c:v>4.0380000000000003</c:v>
                </c:pt>
                <c:pt idx="1700">
                  <c:v>4.0119999999999996</c:v>
                </c:pt>
                <c:pt idx="1701">
                  <c:v>4.1849999999999987</c:v>
                </c:pt>
                <c:pt idx="1702">
                  <c:v>4.153999999999999</c:v>
                </c:pt>
                <c:pt idx="1703">
                  <c:v>4.0119999999999996</c:v>
                </c:pt>
                <c:pt idx="1704">
                  <c:v>4.093</c:v>
                </c:pt>
                <c:pt idx="1705">
                  <c:v>3.9389999999999996</c:v>
                </c:pt>
                <c:pt idx="1706">
                  <c:v>4.0090000000000003</c:v>
                </c:pt>
                <c:pt idx="1707">
                  <c:v>4.1189999999999989</c:v>
                </c:pt>
                <c:pt idx="1708">
                  <c:v>4.2839999999999998</c:v>
                </c:pt>
                <c:pt idx="1709">
                  <c:v>4.0960000000000001</c:v>
                </c:pt>
                <c:pt idx="1710">
                  <c:v>3.8739999999999997</c:v>
                </c:pt>
                <c:pt idx="1711">
                  <c:v>4.0030000000000001</c:v>
                </c:pt>
                <c:pt idx="1712">
                  <c:v>3.8849999999999998</c:v>
                </c:pt>
                <c:pt idx="1713">
                  <c:v>3.8659999999999997</c:v>
                </c:pt>
                <c:pt idx="1714">
                  <c:v>3.9739999999999998</c:v>
                </c:pt>
                <c:pt idx="1715">
                  <c:v>4.0919999999999996</c:v>
                </c:pt>
                <c:pt idx="1716">
                  <c:v>4.1419999999999995</c:v>
                </c:pt>
                <c:pt idx="1717">
                  <c:v>4.1159999999999988</c:v>
                </c:pt>
                <c:pt idx="1718">
                  <c:v>4.1579999999999995</c:v>
                </c:pt>
                <c:pt idx="1719">
                  <c:v>4.0910000000000002</c:v>
                </c:pt>
                <c:pt idx="1720">
                  <c:v>4.2889999999999997</c:v>
                </c:pt>
                <c:pt idx="1721">
                  <c:v>4.3339999999999996</c:v>
                </c:pt>
                <c:pt idx="1722">
                  <c:v>4.3849999999999989</c:v>
                </c:pt>
                <c:pt idx="1723">
                  <c:v>4.3890000000000002</c:v>
                </c:pt>
                <c:pt idx="1724">
                  <c:v>4.415</c:v>
                </c:pt>
                <c:pt idx="1725">
                  <c:v>4.5759999999999996</c:v>
                </c:pt>
                <c:pt idx="1726">
                  <c:v>4.51</c:v>
                </c:pt>
                <c:pt idx="1727">
                  <c:v>4.5709999999999997</c:v>
                </c:pt>
                <c:pt idx="1728">
                  <c:v>4.5369999999999999</c:v>
                </c:pt>
                <c:pt idx="1729">
                  <c:v>4.5949999999999989</c:v>
                </c:pt>
                <c:pt idx="1730">
                  <c:v>4.7610000000000001</c:v>
                </c:pt>
                <c:pt idx="1731">
                  <c:v>4.72</c:v>
                </c:pt>
                <c:pt idx="1732">
                  <c:v>4.6929999999999987</c:v>
                </c:pt>
                <c:pt idx="1733">
                  <c:v>4.7720000000000002</c:v>
                </c:pt>
                <c:pt idx="1734">
                  <c:v>4.8</c:v>
                </c:pt>
                <c:pt idx="1735">
                  <c:v>4.8760000000000003</c:v>
                </c:pt>
                <c:pt idx="1736">
                  <c:v>4.7729999999999997</c:v>
                </c:pt>
                <c:pt idx="1737">
                  <c:v>4.95</c:v>
                </c:pt>
                <c:pt idx="1738">
                  <c:v>5.1509999999999989</c:v>
                </c:pt>
                <c:pt idx="1739">
                  <c:v>5.3860000000000001</c:v>
                </c:pt>
                <c:pt idx="1740">
                  <c:v>5.35</c:v>
                </c:pt>
                <c:pt idx="1741">
                  <c:v>5.4290000000000003</c:v>
                </c:pt>
                <c:pt idx="1742">
                  <c:v>5.4039999999999999</c:v>
                </c:pt>
                <c:pt idx="1743">
                  <c:v>5.2969999999999997</c:v>
                </c:pt>
                <c:pt idx="1744">
                  <c:v>5.347999999999999</c:v>
                </c:pt>
                <c:pt idx="1745">
                  <c:v>5.42</c:v>
                </c:pt>
                <c:pt idx="1746">
                  <c:v>5.6019999999999994</c:v>
                </c:pt>
                <c:pt idx="1747">
                  <c:v>5.4850000000000003</c:v>
                </c:pt>
                <c:pt idx="1748">
                  <c:v>5.4059999999999997</c:v>
                </c:pt>
                <c:pt idx="1749">
                  <c:v>5.4409999999999998</c:v>
                </c:pt>
                <c:pt idx="1750">
                  <c:v>5.4359999999999999</c:v>
                </c:pt>
                <c:pt idx="1751">
                  <c:v>5.2469999999999999</c:v>
                </c:pt>
                <c:pt idx="1752">
                  <c:v>5.1899999999999995</c:v>
                </c:pt>
                <c:pt idx="1753">
                  <c:v>5.23</c:v>
                </c:pt>
                <c:pt idx="1754">
                  <c:v>5.46</c:v>
                </c:pt>
                <c:pt idx="1755">
                  <c:v>5.7069999999999999</c:v>
                </c:pt>
                <c:pt idx="1756">
                  <c:v>5.8209999999999988</c:v>
                </c:pt>
                <c:pt idx="1757">
                  <c:v>5.6579999999999995</c:v>
                </c:pt>
                <c:pt idx="1758">
                  <c:v>5.4870000000000001</c:v>
                </c:pt>
                <c:pt idx="1759">
                  <c:v>5.5949999999999989</c:v>
                </c:pt>
                <c:pt idx="1760">
                  <c:v>5.64</c:v>
                </c:pt>
                <c:pt idx="1761">
                  <c:v>5.5869999999999997</c:v>
                </c:pt>
                <c:pt idx="1762">
                  <c:v>5.7539999999999996</c:v>
                </c:pt>
                <c:pt idx="1763">
                  <c:v>5.5880000000000001</c:v>
                </c:pt>
                <c:pt idx="1764">
                  <c:v>5.4850000000000003</c:v>
                </c:pt>
                <c:pt idx="1765">
                  <c:v>5.5759999999999996</c:v>
                </c:pt>
                <c:pt idx="1766">
                  <c:v>5.8269999999999991</c:v>
                </c:pt>
                <c:pt idx="1767">
                  <c:v>6.0330000000000004</c:v>
                </c:pt>
                <c:pt idx="1768">
                  <c:v>5.6899999999999995</c:v>
                </c:pt>
                <c:pt idx="1769">
                  <c:v>5.7050000000000001</c:v>
                </c:pt>
                <c:pt idx="1770">
                  <c:v>5.7089999999999996</c:v>
                </c:pt>
                <c:pt idx="1771">
                  <c:v>5.84</c:v>
                </c:pt>
                <c:pt idx="1772">
                  <c:v>5.9850000000000003</c:v>
                </c:pt>
                <c:pt idx="1773">
                  <c:v>5.7519999999999998</c:v>
                </c:pt>
                <c:pt idx="1774">
                  <c:v>5.8439999999999994</c:v>
                </c:pt>
                <c:pt idx="1775">
                  <c:v>5.7320000000000002</c:v>
                </c:pt>
                <c:pt idx="1776">
                  <c:v>5.6760000000000002</c:v>
                </c:pt>
                <c:pt idx="1777">
                  <c:v>5.798</c:v>
                </c:pt>
                <c:pt idx="1778">
                  <c:v>5.766</c:v>
                </c:pt>
                <c:pt idx="1779">
                  <c:v>5.479000000000001</c:v>
                </c:pt>
                <c:pt idx="1780">
                  <c:v>5.5350000000000001</c:v>
                </c:pt>
                <c:pt idx="1781">
                  <c:v>5.3599999999999994</c:v>
                </c:pt>
                <c:pt idx="1782">
                  <c:v>5.2350000000000003</c:v>
                </c:pt>
                <c:pt idx="1783">
                  <c:v>5.26</c:v>
                </c:pt>
                <c:pt idx="1784">
                  <c:v>4.9000000000000004</c:v>
                </c:pt>
                <c:pt idx="1785">
                  <c:v>5.0949999999999989</c:v>
                </c:pt>
                <c:pt idx="1786">
                  <c:v>4.9690000000000003</c:v>
                </c:pt>
                <c:pt idx="1787">
                  <c:v>4.6509999999999989</c:v>
                </c:pt>
                <c:pt idx="1788">
                  <c:v>4.4589999999999996</c:v>
                </c:pt>
                <c:pt idx="1789">
                  <c:v>4.548</c:v>
                </c:pt>
                <c:pt idx="1790">
                  <c:v>4.6819999999999995</c:v>
                </c:pt>
                <c:pt idx="1791">
                  <c:v>4.8199999999999994</c:v>
                </c:pt>
                <c:pt idx="1792">
                  <c:v>5.1839999999999993</c:v>
                </c:pt>
                <c:pt idx="1793">
                  <c:v>5.1599999999999993</c:v>
                </c:pt>
                <c:pt idx="1794">
                  <c:v>4.7770000000000001</c:v>
                </c:pt>
                <c:pt idx="1795">
                  <c:v>4.4700000000000006</c:v>
                </c:pt>
                <c:pt idx="1796">
                  <c:v>4.5069999999999997</c:v>
                </c:pt>
                <c:pt idx="1797">
                  <c:v>4.3499999999999996</c:v>
                </c:pt>
                <c:pt idx="1798">
                  <c:v>4.274</c:v>
                </c:pt>
                <c:pt idx="1799">
                  <c:v>4.54</c:v>
                </c:pt>
                <c:pt idx="1800">
                  <c:v>4.6319999999999997</c:v>
                </c:pt>
                <c:pt idx="1801">
                  <c:v>4.4400000000000004</c:v>
                </c:pt>
                <c:pt idx="1802">
                  <c:v>4.3849999999999989</c:v>
                </c:pt>
                <c:pt idx="1803">
                  <c:v>4.49</c:v>
                </c:pt>
                <c:pt idx="1804">
                  <c:v>4.4669999999999996</c:v>
                </c:pt>
                <c:pt idx="1805">
                  <c:v>4.6349999999999989</c:v>
                </c:pt>
                <c:pt idx="1806">
                  <c:v>4.544999999999999</c:v>
                </c:pt>
                <c:pt idx="1807">
                  <c:v>4.8149999999999995</c:v>
                </c:pt>
                <c:pt idx="1808">
                  <c:v>4.7320000000000002</c:v>
                </c:pt>
                <c:pt idx="1809">
                  <c:v>4.9249999999999989</c:v>
                </c:pt>
                <c:pt idx="1810">
                  <c:v>4.83</c:v>
                </c:pt>
                <c:pt idx="1811">
                  <c:v>5.0339999999999998</c:v>
                </c:pt>
                <c:pt idx="1812">
                  <c:v>5.0939999999999994</c:v>
                </c:pt>
                <c:pt idx="1813">
                  <c:v>5.0659999999999989</c:v>
                </c:pt>
                <c:pt idx="1814">
                  <c:v>4.5990000000000002</c:v>
                </c:pt>
                <c:pt idx="1815">
                  <c:v>4.5199999999999996</c:v>
                </c:pt>
                <c:pt idx="1816">
                  <c:v>4.7350000000000003</c:v>
                </c:pt>
                <c:pt idx="1817">
                  <c:v>5.0949999999999989</c:v>
                </c:pt>
                <c:pt idx="1818">
                  <c:v>5.1719999999999997</c:v>
                </c:pt>
                <c:pt idx="1819">
                  <c:v>4.87</c:v>
                </c:pt>
                <c:pt idx="1820">
                  <c:v>4.7699999999999996</c:v>
                </c:pt>
                <c:pt idx="1821">
                  <c:v>4.5</c:v>
                </c:pt>
                <c:pt idx="1822">
                  <c:v>4.4450000000000003</c:v>
                </c:pt>
                <c:pt idx="1823">
                  <c:v>4.609</c:v>
                </c:pt>
                <c:pt idx="1824">
                  <c:v>4.8730000000000002</c:v>
                </c:pt>
                <c:pt idx="1825">
                  <c:v>4.7809999999999997</c:v>
                </c:pt>
                <c:pt idx="1826">
                  <c:v>4.9770000000000003</c:v>
                </c:pt>
                <c:pt idx="1827">
                  <c:v>4.8899999999999997</c:v>
                </c:pt>
                <c:pt idx="1828">
                  <c:v>4.9189999999999996</c:v>
                </c:pt>
                <c:pt idx="1829">
                  <c:v>4.99</c:v>
                </c:pt>
                <c:pt idx="1830">
                  <c:v>4.7350000000000003</c:v>
                </c:pt>
                <c:pt idx="1831">
                  <c:v>4.45</c:v>
                </c:pt>
                <c:pt idx="1832">
                  <c:v>4.8249999999999993</c:v>
                </c:pt>
                <c:pt idx="1833">
                  <c:v>4.8619999999999992</c:v>
                </c:pt>
                <c:pt idx="1834">
                  <c:v>4.8199999999999994</c:v>
                </c:pt>
                <c:pt idx="1835">
                  <c:v>3.9649999999999999</c:v>
                </c:pt>
                <c:pt idx="1836">
                  <c:v>3.9499999999999997</c:v>
                </c:pt>
                <c:pt idx="1837">
                  <c:v>3.8279999999999998</c:v>
                </c:pt>
                <c:pt idx="1838">
                  <c:v>3.6519999999999997</c:v>
                </c:pt>
                <c:pt idx="1839">
                  <c:v>3.6019999999999999</c:v>
                </c:pt>
                <c:pt idx="1840">
                  <c:v>3.722</c:v>
                </c:pt>
                <c:pt idx="1841">
                  <c:v>3.4529999999999994</c:v>
                </c:pt>
                <c:pt idx="1842">
                  <c:v>3.7709999999999999</c:v>
                </c:pt>
                <c:pt idx="1843">
                  <c:v>3.3549999999999995</c:v>
                </c:pt>
                <c:pt idx="1844">
                  <c:v>3.4209999999999998</c:v>
                </c:pt>
                <c:pt idx="1845">
                  <c:v>2.9559999999999995</c:v>
                </c:pt>
                <c:pt idx="1846">
                  <c:v>3.2559999999999998</c:v>
                </c:pt>
                <c:pt idx="1847">
                  <c:v>2.8449999999999998</c:v>
                </c:pt>
                <c:pt idx="1848">
                  <c:v>2.8409999999999997</c:v>
                </c:pt>
                <c:pt idx="1849">
                  <c:v>2.7410000000000001</c:v>
                </c:pt>
                <c:pt idx="1850">
                  <c:v>2.5129999999999995</c:v>
                </c:pt>
                <c:pt idx="1851">
                  <c:v>2.7240000000000002</c:v>
                </c:pt>
                <c:pt idx="1852">
                  <c:v>2.827</c:v>
                </c:pt>
                <c:pt idx="1853">
                  <c:v>2.984</c:v>
                </c:pt>
                <c:pt idx="1854">
                  <c:v>3.0030000000000001</c:v>
                </c:pt>
                <c:pt idx="1855">
                  <c:v>3.1930000000000001</c:v>
                </c:pt>
                <c:pt idx="1856">
                  <c:v>2.9099999999999997</c:v>
                </c:pt>
                <c:pt idx="1857">
                  <c:v>2.8709999999999996</c:v>
                </c:pt>
                <c:pt idx="1858">
                  <c:v>2.948</c:v>
                </c:pt>
                <c:pt idx="1859">
                  <c:v>2.79</c:v>
                </c:pt>
                <c:pt idx="1860">
                  <c:v>2.9299999999999997</c:v>
                </c:pt>
                <c:pt idx="1861">
                  <c:v>3.14</c:v>
                </c:pt>
                <c:pt idx="1862">
                  <c:v>3.0949999999999998</c:v>
                </c:pt>
                <c:pt idx="1863">
                  <c:v>3.1959999999999997</c:v>
                </c:pt>
                <c:pt idx="1864">
                  <c:v>3.1840000000000002</c:v>
                </c:pt>
                <c:pt idx="1865">
                  <c:v>3.3459999999999996</c:v>
                </c:pt>
                <c:pt idx="1866">
                  <c:v>3.48</c:v>
                </c:pt>
                <c:pt idx="1867">
                  <c:v>3.56</c:v>
                </c:pt>
                <c:pt idx="1868">
                  <c:v>3.66</c:v>
                </c:pt>
                <c:pt idx="1869">
                  <c:v>3.7029999999999998</c:v>
                </c:pt>
                <c:pt idx="1870">
                  <c:v>3.7519999999999998</c:v>
                </c:pt>
                <c:pt idx="1871">
                  <c:v>4.0229999999999988</c:v>
                </c:pt>
                <c:pt idx="1872">
                  <c:v>3.9819999999999998</c:v>
                </c:pt>
                <c:pt idx="1873">
                  <c:v>3.9909999999999997</c:v>
                </c:pt>
                <c:pt idx="1874">
                  <c:v>3.6319999999999997</c:v>
                </c:pt>
                <c:pt idx="1875">
                  <c:v>3.742</c:v>
                </c:pt>
                <c:pt idx="1876">
                  <c:v>3.5179999999999998</c:v>
                </c:pt>
                <c:pt idx="1877">
                  <c:v>3.5449999999999999</c:v>
                </c:pt>
                <c:pt idx="1878">
                  <c:v>3.6359999999999997</c:v>
                </c:pt>
                <c:pt idx="1879">
                  <c:v>3.6659999999999999</c:v>
                </c:pt>
                <c:pt idx="1880">
                  <c:v>3.5289999999999999</c:v>
                </c:pt>
                <c:pt idx="1881">
                  <c:v>3.82</c:v>
                </c:pt>
                <c:pt idx="1882">
                  <c:v>3.681</c:v>
                </c:pt>
                <c:pt idx="1883">
                  <c:v>3.6759999999999997</c:v>
                </c:pt>
                <c:pt idx="1884">
                  <c:v>3.7</c:v>
                </c:pt>
                <c:pt idx="1885">
                  <c:v>3.6159999999999997</c:v>
                </c:pt>
                <c:pt idx="1886">
                  <c:v>3.2959999999999998</c:v>
                </c:pt>
                <c:pt idx="1887">
                  <c:v>3.4459999999999997</c:v>
                </c:pt>
                <c:pt idx="1888">
                  <c:v>3.32</c:v>
                </c:pt>
                <c:pt idx="1889">
                  <c:v>3.3369999999999997</c:v>
                </c:pt>
                <c:pt idx="1890">
                  <c:v>3.42</c:v>
                </c:pt>
                <c:pt idx="1891">
                  <c:v>3.3859999999999997</c:v>
                </c:pt>
                <c:pt idx="1892">
                  <c:v>3.3649999999999998</c:v>
                </c:pt>
                <c:pt idx="1893">
                  <c:v>3.5049999999999999</c:v>
                </c:pt>
                <c:pt idx="1894">
                  <c:v>3.6149999999999998</c:v>
                </c:pt>
                <c:pt idx="1895">
                  <c:v>3.7919999999999998</c:v>
                </c:pt>
                <c:pt idx="1896">
                  <c:v>3.8489999999999998</c:v>
                </c:pt>
                <c:pt idx="1897">
                  <c:v>3.9309999999999996</c:v>
                </c:pt>
                <c:pt idx="1898">
                  <c:v>4.0490000000000004</c:v>
                </c:pt>
                <c:pt idx="1899">
                  <c:v>3.8729999999999998</c:v>
                </c:pt>
                <c:pt idx="1900">
                  <c:v>3.7789999999999999</c:v>
                </c:pt>
                <c:pt idx="1901">
                  <c:v>3.8709999999999996</c:v>
                </c:pt>
                <c:pt idx="1902">
                  <c:v>3.9329999999999994</c:v>
                </c:pt>
                <c:pt idx="1903">
                  <c:v>4.04</c:v>
                </c:pt>
                <c:pt idx="1904">
                  <c:v>4.08</c:v>
                </c:pt>
                <c:pt idx="1905">
                  <c:v>4.262999999999999</c:v>
                </c:pt>
                <c:pt idx="1906">
                  <c:v>4.109</c:v>
                </c:pt>
                <c:pt idx="1907">
                  <c:v>4.1909999999999989</c:v>
                </c:pt>
                <c:pt idx="1908">
                  <c:v>3.8589999999999995</c:v>
                </c:pt>
                <c:pt idx="1909">
                  <c:v>3.9109999999999996</c:v>
                </c:pt>
                <c:pt idx="1910">
                  <c:v>3.6869999999999998</c:v>
                </c:pt>
                <c:pt idx="1911">
                  <c:v>3.7770000000000001</c:v>
                </c:pt>
                <c:pt idx="1912">
                  <c:v>3.7269999999999999</c:v>
                </c:pt>
                <c:pt idx="1913">
                  <c:v>3.8139999999999996</c:v>
                </c:pt>
                <c:pt idx="1914">
                  <c:v>3.84</c:v>
                </c:pt>
                <c:pt idx="1915">
                  <c:v>3.7650000000000001</c:v>
                </c:pt>
                <c:pt idx="1916">
                  <c:v>4.1129999999999995</c:v>
                </c:pt>
                <c:pt idx="1917">
                  <c:v>4.2030000000000003</c:v>
                </c:pt>
                <c:pt idx="1918">
                  <c:v>3.8689999999999998</c:v>
                </c:pt>
                <c:pt idx="1919">
                  <c:v>3.98</c:v>
                </c:pt>
                <c:pt idx="1920">
                  <c:v>3.63</c:v>
                </c:pt>
                <c:pt idx="1921">
                  <c:v>3.57</c:v>
                </c:pt>
                <c:pt idx="1922">
                  <c:v>3.48</c:v>
                </c:pt>
                <c:pt idx="1923">
                  <c:v>3.5949999999999998</c:v>
                </c:pt>
                <c:pt idx="1924">
                  <c:v>4.0030000000000001</c:v>
                </c:pt>
                <c:pt idx="1925">
                  <c:v>3.9389999999999996</c:v>
                </c:pt>
                <c:pt idx="1926">
                  <c:v>4.153999999999999</c:v>
                </c:pt>
                <c:pt idx="1927">
                  <c:v>4.0369999999999999</c:v>
                </c:pt>
                <c:pt idx="1928">
                  <c:v>4.3</c:v>
                </c:pt>
                <c:pt idx="1929">
                  <c:v>4.2160000000000002</c:v>
                </c:pt>
                <c:pt idx="1930">
                  <c:v>4.5599999999999996</c:v>
                </c:pt>
                <c:pt idx="1931">
                  <c:v>4.33</c:v>
                </c:pt>
                <c:pt idx="1932">
                  <c:v>4.34</c:v>
                </c:pt>
                <c:pt idx="1933">
                  <c:v>4.1719999999999997</c:v>
                </c:pt>
                <c:pt idx="1934">
                  <c:v>3.8659999999999997</c:v>
                </c:pt>
                <c:pt idx="1935">
                  <c:v>3.6189999999999998</c:v>
                </c:pt>
                <c:pt idx="1936">
                  <c:v>3.7240000000000002</c:v>
                </c:pt>
                <c:pt idx="1937">
                  <c:v>3.544</c:v>
                </c:pt>
                <c:pt idx="1938">
                  <c:v>3.3929999999999993</c:v>
                </c:pt>
                <c:pt idx="1939">
                  <c:v>3.347</c:v>
                </c:pt>
                <c:pt idx="1940">
                  <c:v>3.4689999999999999</c:v>
                </c:pt>
                <c:pt idx="1941">
                  <c:v>3.266</c:v>
                </c:pt>
                <c:pt idx="1942">
                  <c:v>3.2680000000000002</c:v>
                </c:pt>
                <c:pt idx="1943">
                  <c:v>3.38</c:v>
                </c:pt>
                <c:pt idx="1944">
                  <c:v>3.52</c:v>
                </c:pt>
                <c:pt idx="1945">
                  <c:v>3.5129999999999995</c:v>
                </c:pt>
                <c:pt idx="1946">
                  <c:v>3.56</c:v>
                </c:pt>
                <c:pt idx="1947">
                  <c:v>3.71</c:v>
                </c:pt>
                <c:pt idx="1948">
                  <c:v>3.601</c:v>
                </c:pt>
                <c:pt idx="1949">
                  <c:v>3.6919999999999997</c:v>
                </c:pt>
                <c:pt idx="1950">
                  <c:v>3.6850000000000001</c:v>
                </c:pt>
                <c:pt idx="1951">
                  <c:v>3.6379999999999999</c:v>
                </c:pt>
                <c:pt idx="1952">
                  <c:v>3.625</c:v>
                </c:pt>
                <c:pt idx="1953">
                  <c:v>3.6959999999999997</c:v>
                </c:pt>
                <c:pt idx="1954">
                  <c:v>3.5789999999999997</c:v>
                </c:pt>
                <c:pt idx="1955">
                  <c:v>3.7090000000000001</c:v>
                </c:pt>
                <c:pt idx="1956">
                  <c:v>3.8009999999999997</c:v>
                </c:pt>
                <c:pt idx="1957">
                  <c:v>3.7869999999999999</c:v>
                </c:pt>
                <c:pt idx="1958">
                  <c:v>3.6669999999999998</c:v>
                </c:pt>
                <c:pt idx="1959">
                  <c:v>3.7909999999999999</c:v>
                </c:pt>
                <c:pt idx="1960">
                  <c:v>3.7919999999999998</c:v>
                </c:pt>
                <c:pt idx="1961">
                  <c:v>3.7600000000000002</c:v>
                </c:pt>
                <c:pt idx="1962">
                  <c:v>3.9419999999999997</c:v>
                </c:pt>
                <c:pt idx="1963">
                  <c:v>4.3249999999999993</c:v>
                </c:pt>
                <c:pt idx="1964">
                  <c:v>4.34</c:v>
                </c:pt>
                <c:pt idx="1965">
                  <c:v>4.3449999999999989</c:v>
                </c:pt>
                <c:pt idx="1966">
                  <c:v>4.1899999999999995</c:v>
                </c:pt>
                <c:pt idx="1967">
                  <c:v>4.2</c:v>
                </c:pt>
                <c:pt idx="1968">
                  <c:v>3.6850000000000001</c:v>
                </c:pt>
                <c:pt idx="1969">
                  <c:v>3.8349999999999995</c:v>
                </c:pt>
                <c:pt idx="1970">
                  <c:v>3.8369999999999997</c:v>
                </c:pt>
                <c:pt idx="1971">
                  <c:v>3.9139999999999997</c:v>
                </c:pt>
                <c:pt idx="1972">
                  <c:v>4.0139999999999993</c:v>
                </c:pt>
                <c:pt idx="1973">
                  <c:v>3.798</c:v>
                </c:pt>
                <c:pt idx="1974">
                  <c:v>3.8499999999999996</c:v>
                </c:pt>
                <c:pt idx="1975">
                  <c:v>3.8409999999999997</c:v>
                </c:pt>
                <c:pt idx="1976">
                  <c:v>3.8819999999999997</c:v>
                </c:pt>
                <c:pt idx="1977">
                  <c:v>4.0750000000000002</c:v>
                </c:pt>
                <c:pt idx="1978">
                  <c:v>4.3390000000000004</c:v>
                </c:pt>
                <c:pt idx="1979">
                  <c:v>4.2990000000000004</c:v>
                </c:pt>
                <c:pt idx="1980">
                  <c:v>4.1769999999999996</c:v>
                </c:pt>
                <c:pt idx="1981">
                  <c:v>4.274</c:v>
                </c:pt>
                <c:pt idx="1982">
                  <c:v>4.0669999999999993</c:v>
                </c:pt>
                <c:pt idx="1983">
                  <c:v>4.032</c:v>
                </c:pt>
                <c:pt idx="1984">
                  <c:v>4.0669999999999993</c:v>
                </c:pt>
                <c:pt idx="1985">
                  <c:v>4.0750000000000002</c:v>
                </c:pt>
                <c:pt idx="1986">
                  <c:v>4.069</c:v>
                </c:pt>
                <c:pt idx="1987">
                  <c:v>4.2279999999999989</c:v>
                </c:pt>
                <c:pt idx="1988">
                  <c:v>4.1839999999999993</c:v>
                </c:pt>
                <c:pt idx="1989">
                  <c:v>4.3</c:v>
                </c:pt>
                <c:pt idx="1990">
                  <c:v>4.5069999999999997</c:v>
                </c:pt>
                <c:pt idx="1991">
                  <c:v>4.5969999999999995</c:v>
                </c:pt>
                <c:pt idx="1992">
                  <c:v>4.520999999999999</c:v>
                </c:pt>
                <c:pt idx="1993">
                  <c:v>4.8159999999999989</c:v>
                </c:pt>
                <c:pt idx="1994">
                  <c:v>4.7699999999999996</c:v>
                </c:pt>
                <c:pt idx="1995">
                  <c:v>4.6549999999999994</c:v>
                </c:pt>
                <c:pt idx="1996">
                  <c:v>4.6269999999999989</c:v>
                </c:pt>
                <c:pt idx="1997">
                  <c:v>4.5269999999999992</c:v>
                </c:pt>
                <c:pt idx="1998">
                  <c:v>4.59</c:v>
                </c:pt>
                <c:pt idx="1999">
                  <c:v>4.3149999999999995</c:v>
                </c:pt>
                <c:pt idx="2000">
                  <c:v>4.6069999999999993</c:v>
                </c:pt>
                <c:pt idx="2001">
                  <c:v>4.4349999999999996</c:v>
                </c:pt>
                <c:pt idx="2002">
                  <c:v>4.5119999999999996</c:v>
                </c:pt>
                <c:pt idx="2003">
                  <c:v>4.4850000000000003</c:v>
                </c:pt>
                <c:pt idx="2004">
                  <c:v>4.4400000000000004</c:v>
                </c:pt>
                <c:pt idx="2005">
                  <c:v>4.6369999999999996</c:v>
                </c:pt>
                <c:pt idx="2006">
                  <c:v>4.83</c:v>
                </c:pt>
                <c:pt idx="2007">
                  <c:v>4.7119999999999997</c:v>
                </c:pt>
                <c:pt idx="2008">
                  <c:v>4.7290000000000001</c:v>
                </c:pt>
                <c:pt idx="2009">
                  <c:v>4.895999999999999</c:v>
                </c:pt>
                <c:pt idx="2010">
                  <c:v>4.9249999999999989</c:v>
                </c:pt>
                <c:pt idx="2011">
                  <c:v>5.2190000000000003</c:v>
                </c:pt>
                <c:pt idx="2012">
                  <c:v>5.51</c:v>
                </c:pt>
                <c:pt idx="2013">
                  <c:v>5.5469999999999997</c:v>
                </c:pt>
                <c:pt idx="2014">
                  <c:v>5.6069999999999993</c:v>
                </c:pt>
                <c:pt idx="2015">
                  <c:v>5.8490000000000002</c:v>
                </c:pt>
                <c:pt idx="2016">
                  <c:v>5.9850000000000003</c:v>
                </c:pt>
                <c:pt idx="2017">
                  <c:v>6.0830000000000002</c:v>
                </c:pt>
                <c:pt idx="2018">
                  <c:v>5.9300000000000006</c:v>
                </c:pt>
                <c:pt idx="2019">
                  <c:v>5.55</c:v>
                </c:pt>
                <c:pt idx="2020">
                  <c:v>5.8519999999999994</c:v>
                </c:pt>
                <c:pt idx="2021">
                  <c:v>6.0649999999999995</c:v>
                </c:pt>
                <c:pt idx="2022">
                  <c:v>5.9089999999999998</c:v>
                </c:pt>
                <c:pt idx="2023">
                  <c:v>5.85</c:v>
                </c:pt>
                <c:pt idx="2024">
                  <c:v>5.702</c:v>
                </c:pt>
                <c:pt idx="2025">
                  <c:v>5.335</c:v>
                </c:pt>
                <c:pt idx="2026">
                  <c:v>5.2700000000000005</c:v>
                </c:pt>
                <c:pt idx="2027">
                  <c:v>5.5590000000000002</c:v>
                </c:pt>
                <c:pt idx="2028">
                  <c:v>5.5990000000000002</c:v>
                </c:pt>
                <c:pt idx="2029">
                  <c:v>5.7850000000000001</c:v>
                </c:pt>
                <c:pt idx="2030">
                  <c:v>5.6599999999999993</c:v>
                </c:pt>
                <c:pt idx="2031">
                  <c:v>5.5939999999999994</c:v>
                </c:pt>
                <c:pt idx="2032">
                  <c:v>5.57</c:v>
                </c:pt>
                <c:pt idx="2033">
                  <c:v>5.6839999999999993</c:v>
                </c:pt>
                <c:pt idx="2034">
                  <c:v>5.6669999999999989</c:v>
                </c:pt>
                <c:pt idx="2035">
                  <c:v>5.601</c:v>
                </c:pt>
                <c:pt idx="2036">
                  <c:v>5.7080000000000002</c:v>
                </c:pt>
                <c:pt idx="2037">
                  <c:v>6.0090000000000003</c:v>
                </c:pt>
                <c:pt idx="2038">
                  <c:v>6.37</c:v>
                </c:pt>
                <c:pt idx="2039">
                  <c:v>6.4700000000000006</c:v>
                </c:pt>
                <c:pt idx="2040">
                  <c:v>6.4969999999999999</c:v>
                </c:pt>
                <c:pt idx="2041">
                  <c:v>6.55</c:v>
                </c:pt>
                <c:pt idx="2042">
                  <c:v>6.7350000000000003</c:v>
                </c:pt>
                <c:pt idx="2043">
                  <c:v>6.4029999999999996</c:v>
                </c:pt>
                <c:pt idx="2044">
                  <c:v>6.8369999999999997</c:v>
                </c:pt>
                <c:pt idx="2045">
                  <c:v>6.6719999999999997</c:v>
                </c:pt>
                <c:pt idx="2046">
                  <c:v>6.3010000000000002</c:v>
                </c:pt>
                <c:pt idx="2047">
                  <c:v>6.734</c:v>
                </c:pt>
                <c:pt idx="2048">
                  <c:v>6.4760000000000009</c:v>
                </c:pt>
                <c:pt idx="2049">
                  <c:v>6.5739999999999998</c:v>
                </c:pt>
                <c:pt idx="2050">
                  <c:v>6.3609999999999989</c:v>
                </c:pt>
                <c:pt idx="2051">
                  <c:v>6.4</c:v>
                </c:pt>
                <c:pt idx="2052">
                  <c:v>6.3490000000000002</c:v>
                </c:pt>
                <c:pt idx="2053">
                  <c:v>6.6979999999999995</c:v>
                </c:pt>
                <c:pt idx="2054">
                  <c:v>7.24</c:v>
                </c:pt>
                <c:pt idx="2055">
                  <c:v>6.8869999999999996</c:v>
                </c:pt>
                <c:pt idx="2056">
                  <c:v>6.9690000000000003</c:v>
                </c:pt>
                <c:pt idx="2057">
                  <c:v>7.26</c:v>
                </c:pt>
                <c:pt idx="2058">
                  <c:v>7.3229999999999995</c:v>
                </c:pt>
                <c:pt idx="2059">
                  <c:v>6.85</c:v>
                </c:pt>
                <c:pt idx="2060">
                  <c:v>6.6929999999999987</c:v>
                </c:pt>
                <c:pt idx="2061">
                  <c:v>6.42</c:v>
                </c:pt>
                <c:pt idx="2062">
                  <c:v>6.87</c:v>
                </c:pt>
                <c:pt idx="2063">
                  <c:v>6.1449999999999987</c:v>
                </c:pt>
                <c:pt idx="2064">
                  <c:v>6.133</c:v>
                </c:pt>
                <c:pt idx="2065">
                  <c:v>6.4239999999999995</c:v>
                </c:pt>
                <c:pt idx="2066">
                  <c:v>6.7770000000000001</c:v>
                </c:pt>
                <c:pt idx="2067">
                  <c:v>6.9</c:v>
                </c:pt>
                <c:pt idx="2068">
                  <c:v>6.76</c:v>
                </c:pt>
                <c:pt idx="2069">
                  <c:v>6.8539999999999992</c:v>
                </c:pt>
                <c:pt idx="2070">
                  <c:v>6.8179999999999987</c:v>
                </c:pt>
                <c:pt idx="2071">
                  <c:v>6.520999999999999</c:v>
                </c:pt>
                <c:pt idx="2072">
                  <c:v>6.74</c:v>
                </c:pt>
                <c:pt idx="2073">
                  <c:v>6.7069999999999999</c:v>
                </c:pt>
                <c:pt idx="2074">
                  <c:v>6.5350000000000001</c:v>
                </c:pt>
                <c:pt idx="2075">
                  <c:v>6.762999999999999</c:v>
                </c:pt>
                <c:pt idx="2076">
                  <c:v>6.7560000000000002</c:v>
                </c:pt>
                <c:pt idx="2077">
                  <c:v>6.7679999999999989</c:v>
                </c:pt>
                <c:pt idx="2078">
                  <c:v>6.9</c:v>
                </c:pt>
                <c:pt idx="2079">
                  <c:v>7.347999999999999</c:v>
                </c:pt>
                <c:pt idx="2080">
                  <c:v>7.45</c:v>
                </c:pt>
                <c:pt idx="2081">
                  <c:v>7.8</c:v>
                </c:pt>
                <c:pt idx="2082">
                  <c:v>7.5179999999999989</c:v>
                </c:pt>
                <c:pt idx="2083">
                  <c:v>7.1760000000000002</c:v>
                </c:pt>
                <c:pt idx="2084">
                  <c:v>7.6279999999999992</c:v>
                </c:pt>
                <c:pt idx="2085">
                  <c:v>7.74</c:v>
                </c:pt>
                <c:pt idx="2086">
                  <c:v>7.6659999999999995</c:v>
                </c:pt>
                <c:pt idx="2087">
                  <c:v>8.0150000000000006</c:v>
                </c:pt>
                <c:pt idx="2088">
                  <c:v>7.7290000000000001</c:v>
                </c:pt>
                <c:pt idx="2089">
                  <c:v>7.4509999999999996</c:v>
                </c:pt>
                <c:pt idx="2090">
                  <c:v>7.57</c:v>
                </c:pt>
                <c:pt idx="2091">
                  <c:v>7.964999999999999</c:v>
                </c:pt>
                <c:pt idx="2092">
                  <c:v>7.3330000000000002</c:v>
                </c:pt>
                <c:pt idx="2093">
                  <c:v>7.31</c:v>
                </c:pt>
                <c:pt idx="2094">
                  <c:v>7.2830000000000004</c:v>
                </c:pt>
                <c:pt idx="2095">
                  <c:v>7.2519999999999998</c:v>
                </c:pt>
                <c:pt idx="2096">
                  <c:v>7.4370000000000003</c:v>
                </c:pt>
                <c:pt idx="2097">
                  <c:v>7.4639999999999995</c:v>
                </c:pt>
                <c:pt idx="2098">
                  <c:v>7.577</c:v>
                </c:pt>
                <c:pt idx="2099">
                  <c:v>7.6</c:v>
                </c:pt>
                <c:pt idx="2100">
                  <c:v>7.355999999999999</c:v>
                </c:pt>
                <c:pt idx="2101">
                  <c:v>7.26</c:v>
                </c:pt>
                <c:pt idx="2102">
                  <c:v>7.1649999999999991</c:v>
                </c:pt>
                <c:pt idx="2103">
                  <c:v>7.9580000000000002</c:v>
                </c:pt>
                <c:pt idx="2104">
                  <c:v>8.0489999999999995</c:v>
                </c:pt>
                <c:pt idx="2105">
                  <c:v>8.5570000000000004</c:v>
                </c:pt>
                <c:pt idx="2106">
                  <c:v>8.2950000000000017</c:v>
                </c:pt>
                <c:pt idx="2107">
                  <c:v>7.8890000000000002</c:v>
                </c:pt>
                <c:pt idx="2108">
                  <c:v>7.7939999999999996</c:v>
                </c:pt>
                <c:pt idx="2109">
                  <c:v>8.2909999999999986</c:v>
                </c:pt>
                <c:pt idx="2110">
                  <c:v>8.1079999999999988</c:v>
                </c:pt>
                <c:pt idx="2111">
                  <c:v>8.0590000000000011</c:v>
                </c:pt>
                <c:pt idx="2112">
                  <c:v>7.8649999999999993</c:v>
                </c:pt>
                <c:pt idx="2113">
                  <c:v>7.927999999999999</c:v>
                </c:pt>
                <c:pt idx="2114">
                  <c:v>8.0500000000000007</c:v>
                </c:pt>
                <c:pt idx="2115">
                  <c:v>8.5309999999999988</c:v>
                </c:pt>
                <c:pt idx="2116">
                  <c:v>8.3520000000000021</c:v>
                </c:pt>
                <c:pt idx="2117">
                  <c:v>8.3950000000000014</c:v>
                </c:pt>
                <c:pt idx="2118">
                  <c:v>8.3600000000000012</c:v>
                </c:pt>
                <c:pt idx="2119">
                  <c:v>8.5400000000000009</c:v>
                </c:pt>
                <c:pt idx="2120">
                  <c:v>8.8330000000000002</c:v>
                </c:pt>
                <c:pt idx="2121">
                  <c:v>8.620000000000001</c:v>
                </c:pt>
                <c:pt idx="2122">
                  <c:v>8.6120000000000001</c:v>
                </c:pt>
                <c:pt idx="2123">
                  <c:v>9.4510000000000005</c:v>
                </c:pt>
                <c:pt idx="2124">
                  <c:v>9.1230000000000011</c:v>
                </c:pt>
                <c:pt idx="2125">
                  <c:v>9.3110000000000035</c:v>
                </c:pt>
                <c:pt idx="2126">
                  <c:v>9.0560000000000027</c:v>
                </c:pt>
                <c:pt idx="2127">
                  <c:v>9.1939999999999991</c:v>
                </c:pt>
                <c:pt idx="2128">
                  <c:v>9.1960000000000015</c:v>
                </c:pt>
                <c:pt idx="2129">
                  <c:v>9.3460000000000001</c:v>
                </c:pt>
                <c:pt idx="2130">
                  <c:v>9.6860000000000035</c:v>
                </c:pt>
                <c:pt idx="2131">
                  <c:v>10.07</c:v>
                </c:pt>
                <c:pt idx="2132">
                  <c:v>10.505000000000003</c:v>
                </c:pt>
                <c:pt idx="2133">
                  <c:v>10.632</c:v>
                </c:pt>
                <c:pt idx="2134">
                  <c:v>10.596</c:v>
                </c:pt>
                <c:pt idx="2135">
                  <c:v>11.475000000000001</c:v>
                </c:pt>
                <c:pt idx="2136">
                  <c:v>11.453000000000003</c:v>
                </c:pt>
                <c:pt idx="2137">
                  <c:v>11.991</c:v>
                </c:pt>
                <c:pt idx="2138">
                  <c:v>12.385000000000002</c:v>
                </c:pt>
                <c:pt idx="2139">
                  <c:v>11.955000000000002</c:v>
                </c:pt>
                <c:pt idx="2140">
                  <c:v>12.363000000000001</c:v>
                </c:pt>
                <c:pt idx="2141">
                  <c:v>12.931000000000001</c:v>
                </c:pt>
                <c:pt idx="2142">
                  <c:v>13.5</c:v>
                </c:pt>
                <c:pt idx="2143">
                  <c:v>13.485000000000001</c:v>
                </c:pt>
                <c:pt idx="2144">
                  <c:v>13.58</c:v>
                </c:pt>
                <c:pt idx="2145">
                  <c:v>13.374000000000002</c:v>
                </c:pt>
                <c:pt idx="2146">
                  <c:v>13.26</c:v>
                </c:pt>
                <c:pt idx="2147">
                  <c:v>13.271000000000001</c:v>
                </c:pt>
                <c:pt idx="2148">
                  <c:v>12.69</c:v>
                </c:pt>
                <c:pt idx="2149">
                  <c:v>13.027000000000001</c:v>
                </c:pt>
                <c:pt idx="2150">
                  <c:v>13.18</c:v>
                </c:pt>
                <c:pt idx="2151">
                  <c:v>13.139999999999999</c:v>
                </c:pt>
                <c:pt idx="2152">
                  <c:v>12.89</c:v>
                </c:pt>
                <c:pt idx="2153">
                  <c:v>13.26</c:v>
                </c:pt>
                <c:pt idx="2154">
                  <c:v>13.003</c:v>
                </c:pt>
                <c:pt idx="2155">
                  <c:v>12.945</c:v>
                </c:pt>
                <c:pt idx="2156">
                  <c:v>12.8</c:v>
                </c:pt>
                <c:pt idx="2157">
                  <c:v>12.705</c:v>
                </c:pt>
                <c:pt idx="2158">
                  <c:v>12.435</c:v>
                </c:pt>
                <c:pt idx="2159">
                  <c:v>12.595000000000002</c:v>
                </c:pt>
                <c:pt idx="2160">
                  <c:v>12.69</c:v>
                </c:pt>
                <c:pt idx="2161">
                  <c:v>12.547999999999998</c:v>
                </c:pt>
                <c:pt idx="2162">
                  <c:v>12.415000000000001</c:v>
                </c:pt>
                <c:pt idx="2163">
                  <c:v>12.143000000000001</c:v>
                </c:pt>
                <c:pt idx="2164">
                  <c:v>12.085000000000003</c:v>
                </c:pt>
                <c:pt idx="2165">
                  <c:v>11.790999999999999</c:v>
                </c:pt>
                <c:pt idx="2166">
                  <c:v>11.48</c:v>
                </c:pt>
                <c:pt idx="2167">
                  <c:v>12.021000000000001</c:v>
                </c:pt>
                <c:pt idx="2168">
                  <c:v>11.786</c:v>
                </c:pt>
                <c:pt idx="2169">
                  <c:v>11.950000000000001</c:v>
                </c:pt>
                <c:pt idx="2170">
                  <c:v>11.620999999999999</c:v>
                </c:pt>
                <c:pt idx="2171">
                  <c:v>11.709999999999999</c:v>
                </c:pt>
                <c:pt idx="2172">
                  <c:v>11.43</c:v>
                </c:pt>
                <c:pt idx="2173">
                  <c:v>10.985000000000001</c:v>
                </c:pt>
                <c:pt idx="2174">
                  <c:v>11.158000000000001</c:v>
                </c:pt>
                <c:pt idx="2175">
                  <c:v>11.374000000000002</c:v>
                </c:pt>
                <c:pt idx="2176">
                  <c:v>11.596</c:v>
                </c:pt>
                <c:pt idx="2177">
                  <c:v>11.44</c:v>
                </c:pt>
                <c:pt idx="2178">
                  <c:v>11.325000000000001</c:v>
                </c:pt>
                <c:pt idx="2179">
                  <c:v>11.643999999999998</c:v>
                </c:pt>
                <c:pt idx="2180">
                  <c:v>11.213999999999999</c:v>
                </c:pt>
                <c:pt idx="2181">
                  <c:v>11.349</c:v>
                </c:pt>
                <c:pt idx="2182">
                  <c:v>11.08</c:v>
                </c:pt>
                <c:pt idx="2183">
                  <c:v>11.164</c:v>
                </c:pt>
                <c:pt idx="2184">
                  <c:v>10.843</c:v>
                </c:pt>
                <c:pt idx="2185">
                  <c:v>10.522</c:v>
                </c:pt>
                <c:pt idx="2186">
                  <c:v>10.815000000000001</c:v>
                </c:pt>
                <c:pt idx="2187">
                  <c:v>11.209999999999999</c:v>
                </c:pt>
                <c:pt idx="2188">
                  <c:v>11.02</c:v>
                </c:pt>
                <c:pt idx="2189">
                  <c:v>10.801</c:v>
                </c:pt>
                <c:pt idx="2190">
                  <c:v>10.84</c:v>
                </c:pt>
                <c:pt idx="2191">
                  <c:v>10.565000000000001</c:v>
                </c:pt>
                <c:pt idx="2192">
                  <c:v>10.699</c:v>
                </c:pt>
                <c:pt idx="2193">
                  <c:v>10.624000000000001</c:v>
                </c:pt>
                <c:pt idx="2194">
                  <c:v>10.34</c:v>
                </c:pt>
                <c:pt idx="2195">
                  <c:v>10.478</c:v>
                </c:pt>
                <c:pt idx="2196">
                  <c:v>10.244999999999999</c:v>
                </c:pt>
                <c:pt idx="2197">
                  <c:v>10.084</c:v>
                </c:pt>
                <c:pt idx="2198">
                  <c:v>9.92</c:v>
                </c:pt>
                <c:pt idx="2199">
                  <c:v>10</c:v>
                </c:pt>
                <c:pt idx="2200">
                  <c:v>10.120000000000001</c:v>
                </c:pt>
                <c:pt idx="2201">
                  <c:v>9.7779999999999987</c:v>
                </c:pt>
                <c:pt idx="2202">
                  <c:v>9.7580000000000009</c:v>
                </c:pt>
                <c:pt idx="2203">
                  <c:v>9.343</c:v>
                </c:pt>
                <c:pt idx="2204">
                  <c:v>9.3490000000000002</c:v>
                </c:pt>
                <c:pt idx="2205">
                  <c:v>9.8110000000000035</c:v>
                </c:pt>
                <c:pt idx="2206">
                  <c:v>9.629999999999999</c:v>
                </c:pt>
                <c:pt idx="2207">
                  <c:v>10.033000000000001</c:v>
                </c:pt>
                <c:pt idx="2208">
                  <c:v>9.8360000000000003</c:v>
                </c:pt>
                <c:pt idx="2209">
                  <c:v>9.6810000000000009</c:v>
                </c:pt>
                <c:pt idx="2210">
                  <c:v>9.56</c:v>
                </c:pt>
                <c:pt idx="2211">
                  <c:v>9.4520000000000017</c:v>
                </c:pt>
                <c:pt idx="2212">
                  <c:v>9.3730000000000029</c:v>
                </c:pt>
                <c:pt idx="2213">
                  <c:v>9.120000000000001</c:v>
                </c:pt>
                <c:pt idx="2214">
                  <c:v>9.0360000000000014</c:v>
                </c:pt>
                <c:pt idx="2215">
                  <c:v>9.44</c:v>
                </c:pt>
                <c:pt idx="2216">
                  <c:v>9.1399999999999988</c:v>
                </c:pt>
                <c:pt idx="2217">
                  <c:v>10.002000000000002</c:v>
                </c:pt>
                <c:pt idx="2218">
                  <c:v>10.236000000000001</c:v>
                </c:pt>
                <c:pt idx="2219">
                  <c:v>10.087</c:v>
                </c:pt>
                <c:pt idx="2220">
                  <c:v>10.023</c:v>
                </c:pt>
                <c:pt idx="2221">
                  <c:v>10.07</c:v>
                </c:pt>
                <c:pt idx="2222">
                  <c:v>9.84</c:v>
                </c:pt>
                <c:pt idx="2223">
                  <c:v>9.7650000000000006</c:v>
                </c:pt>
                <c:pt idx="2224">
                  <c:v>9.8360000000000003</c:v>
                </c:pt>
                <c:pt idx="2225">
                  <c:v>9.3680000000000003</c:v>
                </c:pt>
                <c:pt idx="2226">
                  <c:v>9.3870000000000005</c:v>
                </c:pt>
                <c:pt idx="2227">
                  <c:v>9.4210000000000012</c:v>
                </c:pt>
                <c:pt idx="2228">
                  <c:v>9.0240000000000009</c:v>
                </c:pt>
                <c:pt idx="2229">
                  <c:v>9.1560000000000006</c:v>
                </c:pt>
                <c:pt idx="2230">
                  <c:v>9.1510000000000016</c:v>
                </c:pt>
                <c:pt idx="2231">
                  <c:v>9.3350000000000026</c:v>
                </c:pt>
                <c:pt idx="2232">
                  <c:v>8.8690000000000015</c:v>
                </c:pt>
                <c:pt idx="2233">
                  <c:v>8.9390000000000001</c:v>
                </c:pt>
                <c:pt idx="2234">
                  <c:v>9.0230000000000015</c:v>
                </c:pt>
                <c:pt idx="2235">
                  <c:v>8.7550000000000008</c:v>
                </c:pt>
                <c:pt idx="2236">
                  <c:v>8.7510000000000012</c:v>
                </c:pt>
                <c:pt idx="2237">
                  <c:v>8.3950000000000014</c:v>
                </c:pt>
                <c:pt idx="2238">
                  <c:v>8.41</c:v>
                </c:pt>
                <c:pt idx="2239">
                  <c:v>8.5620000000000012</c:v>
                </c:pt>
                <c:pt idx="2240">
                  <c:v>8.4050000000000011</c:v>
                </c:pt>
                <c:pt idx="2241">
                  <c:v>8.1950000000000003</c:v>
                </c:pt>
                <c:pt idx="2242">
                  <c:v>8.032</c:v>
                </c:pt>
                <c:pt idx="2243">
                  <c:v>7.9619999999999997</c:v>
                </c:pt>
                <c:pt idx="2244">
                  <c:v>7.89</c:v>
                </c:pt>
                <c:pt idx="2245">
                  <c:v>7.6249999999999991</c:v>
                </c:pt>
                <c:pt idx="2246">
                  <c:v>8.0650000000000013</c:v>
                </c:pt>
                <c:pt idx="2247">
                  <c:v>8.0560000000000027</c:v>
                </c:pt>
                <c:pt idx="2248">
                  <c:v>7.915</c:v>
                </c:pt>
                <c:pt idx="2249">
                  <c:v>8.1179999999999986</c:v>
                </c:pt>
                <c:pt idx="2250">
                  <c:v>7.96</c:v>
                </c:pt>
                <c:pt idx="2251">
                  <c:v>7.83</c:v>
                </c:pt>
                <c:pt idx="2252">
                  <c:v>7.7</c:v>
                </c:pt>
                <c:pt idx="2253">
                  <c:v>7.6849999999999987</c:v>
                </c:pt>
                <c:pt idx="2254">
                  <c:v>7.94</c:v>
                </c:pt>
                <c:pt idx="2255">
                  <c:v>8.11</c:v>
                </c:pt>
                <c:pt idx="2256">
                  <c:v>8.08</c:v>
                </c:pt>
                <c:pt idx="2257">
                  <c:v>8.1580000000000013</c:v>
                </c:pt>
                <c:pt idx="2258">
                  <c:v>8.3800000000000008</c:v>
                </c:pt>
                <c:pt idx="2259">
                  <c:v>8.4010000000000016</c:v>
                </c:pt>
                <c:pt idx="2260">
                  <c:v>8.2989999999999995</c:v>
                </c:pt>
                <c:pt idx="2261">
                  <c:v>8.1349999999999998</c:v>
                </c:pt>
                <c:pt idx="2262">
                  <c:v>7.9359999999999999</c:v>
                </c:pt>
                <c:pt idx="2263">
                  <c:v>7.9089999999999998</c:v>
                </c:pt>
                <c:pt idx="2264">
                  <c:v>7.802999999999999</c:v>
                </c:pt>
                <c:pt idx="2265">
                  <c:v>7.6519999999999992</c:v>
                </c:pt>
                <c:pt idx="2266">
                  <c:v>7.8730000000000002</c:v>
                </c:pt>
                <c:pt idx="2267">
                  <c:v>7.5720000000000001</c:v>
                </c:pt>
                <c:pt idx="2268">
                  <c:v>7.3490000000000002</c:v>
                </c:pt>
                <c:pt idx="2269">
                  <c:v>7.1349999999999989</c:v>
                </c:pt>
                <c:pt idx="2270">
                  <c:v>7.05</c:v>
                </c:pt>
                <c:pt idx="2271">
                  <c:v>6.99</c:v>
                </c:pt>
                <c:pt idx="2272">
                  <c:v>7.0789999999999997</c:v>
                </c:pt>
                <c:pt idx="2273">
                  <c:v>7.1369999999999996</c:v>
                </c:pt>
                <c:pt idx="2274">
                  <c:v>7.1649999999999991</c:v>
                </c:pt>
                <c:pt idx="2275">
                  <c:v>7.1899999999999995</c:v>
                </c:pt>
                <c:pt idx="2276">
                  <c:v>7.0490000000000004</c:v>
                </c:pt>
                <c:pt idx="2277">
                  <c:v>6.992</c:v>
                </c:pt>
                <c:pt idx="2278">
                  <c:v>7.1669999999999989</c:v>
                </c:pt>
                <c:pt idx="2279">
                  <c:v>7.4320000000000004</c:v>
                </c:pt>
                <c:pt idx="2280">
                  <c:v>7.1249999999999991</c:v>
                </c:pt>
                <c:pt idx="2281">
                  <c:v>7.0750000000000002</c:v>
                </c:pt>
                <c:pt idx="2282">
                  <c:v>7.044999999999999</c:v>
                </c:pt>
                <c:pt idx="2283">
                  <c:v>7.3199999999999994</c:v>
                </c:pt>
                <c:pt idx="2284">
                  <c:v>7.2249999999999988</c:v>
                </c:pt>
                <c:pt idx="2285">
                  <c:v>7.1559999999999988</c:v>
                </c:pt>
                <c:pt idx="2286">
                  <c:v>7.22</c:v>
                </c:pt>
                <c:pt idx="2287">
                  <c:v>7.2089999999999996</c:v>
                </c:pt>
                <c:pt idx="2288">
                  <c:v>7.5060000000000002</c:v>
                </c:pt>
                <c:pt idx="2289">
                  <c:v>7.52</c:v>
                </c:pt>
                <c:pt idx="2290">
                  <c:v>7.5969999999999995</c:v>
                </c:pt>
                <c:pt idx="2291">
                  <c:v>7.7009999999999996</c:v>
                </c:pt>
                <c:pt idx="2292">
                  <c:v>7.847999999999999</c:v>
                </c:pt>
                <c:pt idx="2293">
                  <c:v>7.55</c:v>
                </c:pt>
                <c:pt idx="2294">
                  <c:v>7.4779999999999998</c:v>
                </c:pt>
                <c:pt idx="2295">
                  <c:v>7.7530000000000001</c:v>
                </c:pt>
                <c:pt idx="2296">
                  <c:v>8.0450000000000017</c:v>
                </c:pt>
                <c:pt idx="2297">
                  <c:v>7.71</c:v>
                </c:pt>
                <c:pt idx="2298">
                  <c:v>7.7709999999999999</c:v>
                </c:pt>
                <c:pt idx="2299">
                  <c:v>7.9239999999999995</c:v>
                </c:pt>
                <c:pt idx="2300">
                  <c:v>7.9139999999999997</c:v>
                </c:pt>
                <c:pt idx="2301">
                  <c:v>7.8549999999999995</c:v>
                </c:pt>
                <c:pt idx="2302">
                  <c:v>7.75</c:v>
                </c:pt>
                <c:pt idx="2303">
                  <c:v>7.6859999999999991</c:v>
                </c:pt>
                <c:pt idx="2304">
                  <c:v>7.91</c:v>
                </c:pt>
                <c:pt idx="2305">
                  <c:v>7.944</c:v>
                </c:pt>
                <c:pt idx="2306">
                  <c:v>8.34</c:v>
                </c:pt>
                <c:pt idx="2307">
                  <c:v>8.6389999999999993</c:v>
                </c:pt>
                <c:pt idx="2308">
                  <c:v>8.3730000000000029</c:v>
                </c:pt>
                <c:pt idx="2309">
                  <c:v>7.9909999999999997</c:v>
                </c:pt>
                <c:pt idx="2310">
                  <c:v>7.9859999999999998</c:v>
                </c:pt>
                <c:pt idx="2311">
                  <c:v>7.2539999999999996</c:v>
                </c:pt>
                <c:pt idx="2312">
                  <c:v>7.1760000000000002</c:v>
                </c:pt>
                <c:pt idx="2313">
                  <c:v>6.9930000000000003</c:v>
                </c:pt>
                <c:pt idx="2314">
                  <c:v>6.76</c:v>
                </c:pt>
                <c:pt idx="2315">
                  <c:v>6.8919999999999995</c:v>
                </c:pt>
                <c:pt idx="2316">
                  <c:v>7.052999999999999</c:v>
                </c:pt>
                <c:pt idx="2317">
                  <c:v>7.3209999999999988</c:v>
                </c:pt>
                <c:pt idx="2318">
                  <c:v>7.4580000000000002</c:v>
                </c:pt>
                <c:pt idx="2319">
                  <c:v>7.37</c:v>
                </c:pt>
                <c:pt idx="2320">
                  <c:v>7.4850000000000003</c:v>
                </c:pt>
                <c:pt idx="2321">
                  <c:v>7.0869999999999997</c:v>
                </c:pt>
                <c:pt idx="2322">
                  <c:v>6.8739999999999997</c:v>
                </c:pt>
                <c:pt idx="2323">
                  <c:v>7.0110000000000001</c:v>
                </c:pt>
                <c:pt idx="2324">
                  <c:v>6.9359999999999999</c:v>
                </c:pt>
                <c:pt idx="2325">
                  <c:v>6.847999999999999</c:v>
                </c:pt>
                <c:pt idx="2326">
                  <c:v>7.0269999999999992</c:v>
                </c:pt>
                <c:pt idx="2327">
                  <c:v>7.3979999999999988</c:v>
                </c:pt>
                <c:pt idx="2328">
                  <c:v>7.24</c:v>
                </c:pt>
                <c:pt idx="2329">
                  <c:v>7.4489999999999998</c:v>
                </c:pt>
                <c:pt idx="2330">
                  <c:v>7.08</c:v>
                </c:pt>
                <c:pt idx="2331">
                  <c:v>6.8599999999999994</c:v>
                </c:pt>
                <c:pt idx="2332">
                  <c:v>6.944</c:v>
                </c:pt>
                <c:pt idx="2333">
                  <c:v>7.03</c:v>
                </c:pt>
                <c:pt idx="2334">
                  <c:v>6.3599999999999994</c:v>
                </c:pt>
                <c:pt idx="2335">
                  <c:v>6.3789999999999996</c:v>
                </c:pt>
                <c:pt idx="2336">
                  <c:v>6.0179999999999989</c:v>
                </c:pt>
                <c:pt idx="2337">
                  <c:v>6</c:v>
                </c:pt>
                <c:pt idx="2338">
                  <c:v>6.1179999999999994</c:v>
                </c:pt>
                <c:pt idx="2339">
                  <c:v>6.5249999999999995</c:v>
                </c:pt>
                <c:pt idx="2340">
                  <c:v>6.6719999999999997</c:v>
                </c:pt>
                <c:pt idx="2341">
                  <c:v>6.3949999999999987</c:v>
                </c:pt>
                <c:pt idx="2342">
                  <c:v>6.07</c:v>
                </c:pt>
                <c:pt idx="2343">
                  <c:v>6.471000000000001</c:v>
                </c:pt>
                <c:pt idx="2344">
                  <c:v>5.9390000000000009</c:v>
                </c:pt>
                <c:pt idx="2345">
                  <c:v>5.9720000000000004</c:v>
                </c:pt>
                <c:pt idx="2346">
                  <c:v>5.347999999999999</c:v>
                </c:pt>
                <c:pt idx="2347">
                  <c:v>5.6049999999999995</c:v>
                </c:pt>
                <c:pt idx="2348">
                  <c:v>5.855999999999999</c:v>
                </c:pt>
                <c:pt idx="2349">
                  <c:v>5.698999999999999</c:v>
                </c:pt>
                <c:pt idx="2350">
                  <c:v>5.3199999999999994</c:v>
                </c:pt>
                <c:pt idx="2351">
                  <c:v>5.44</c:v>
                </c:pt>
                <c:pt idx="2352">
                  <c:v>5.6959999999999988</c:v>
                </c:pt>
                <c:pt idx="2353">
                  <c:v>5.593</c:v>
                </c:pt>
                <c:pt idx="2354">
                  <c:v>5.67</c:v>
                </c:pt>
                <c:pt idx="2355">
                  <c:v>5.4290000000000003</c:v>
                </c:pt>
                <c:pt idx="2356">
                  <c:v>5.2930000000000001</c:v>
                </c:pt>
                <c:pt idx="2357">
                  <c:v>5.6349999999999989</c:v>
                </c:pt>
                <c:pt idx="2358">
                  <c:v>5.6310000000000002</c:v>
                </c:pt>
                <c:pt idx="2359">
                  <c:v>5.8649999999999993</c:v>
                </c:pt>
                <c:pt idx="2360">
                  <c:v>6.02</c:v>
                </c:pt>
                <c:pt idx="2361">
                  <c:v>6.6349999999999989</c:v>
                </c:pt>
                <c:pt idx="2362">
                  <c:v>6.89</c:v>
                </c:pt>
                <c:pt idx="2363">
                  <c:v>6.847999999999999</c:v>
                </c:pt>
                <c:pt idx="2364">
                  <c:v>7.0149999999999988</c:v>
                </c:pt>
                <c:pt idx="2365">
                  <c:v>6.85</c:v>
                </c:pt>
                <c:pt idx="2366">
                  <c:v>6.8549999999999995</c:v>
                </c:pt>
                <c:pt idx="2367">
                  <c:v>6.6049999999999995</c:v>
                </c:pt>
                <c:pt idx="2368">
                  <c:v>6.2649999999999988</c:v>
                </c:pt>
                <c:pt idx="2369">
                  <c:v>6.23</c:v>
                </c:pt>
                <c:pt idx="2370">
                  <c:v>6.26</c:v>
                </c:pt>
                <c:pt idx="2371">
                  <c:v>6.161999999999999</c:v>
                </c:pt>
                <c:pt idx="2372">
                  <c:v>6.1639999999999988</c:v>
                </c:pt>
                <c:pt idx="2373">
                  <c:v>6.4119999999999999</c:v>
                </c:pt>
                <c:pt idx="2374">
                  <c:v>6.2009999999999996</c:v>
                </c:pt>
                <c:pt idx="2375">
                  <c:v>6.5659999999999989</c:v>
                </c:pt>
                <c:pt idx="2376">
                  <c:v>6.2850000000000001</c:v>
                </c:pt>
                <c:pt idx="2377">
                  <c:v>5.96</c:v>
                </c:pt>
                <c:pt idx="2378">
                  <c:v>5.9409999999999998</c:v>
                </c:pt>
                <c:pt idx="2379">
                  <c:v>5.8549999999999995</c:v>
                </c:pt>
                <c:pt idx="2380">
                  <c:v>6.02</c:v>
                </c:pt>
                <c:pt idx="2381">
                  <c:v>6.2789999999999999</c:v>
                </c:pt>
                <c:pt idx="2382">
                  <c:v>6.7380000000000004</c:v>
                </c:pt>
                <c:pt idx="2383">
                  <c:v>6.56</c:v>
                </c:pt>
                <c:pt idx="2384">
                  <c:v>6.3629999999999995</c:v>
                </c:pt>
                <c:pt idx="2385">
                  <c:v>6.3569999999999993</c:v>
                </c:pt>
                <c:pt idx="2386">
                  <c:v>6.5269999999999992</c:v>
                </c:pt>
                <c:pt idx="2387">
                  <c:v>6.5639999999999992</c:v>
                </c:pt>
                <c:pt idx="2388">
                  <c:v>6.5720000000000001</c:v>
                </c:pt>
                <c:pt idx="2389">
                  <c:v>6.722999999999999</c:v>
                </c:pt>
                <c:pt idx="2390">
                  <c:v>6.4300000000000006</c:v>
                </c:pt>
                <c:pt idx="2391">
                  <c:v>6.444</c:v>
                </c:pt>
                <c:pt idx="2392">
                  <c:v>6.6099999999999994</c:v>
                </c:pt>
                <c:pt idx="2393">
                  <c:v>6.67</c:v>
                </c:pt>
                <c:pt idx="2394">
                  <c:v>6.7700000000000005</c:v>
                </c:pt>
                <c:pt idx="2395">
                  <c:v>6.7649999999999988</c:v>
                </c:pt>
                <c:pt idx="2396">
                  <c:v>6.72</c:v>
                </c:pt>
                <c:pt idx="2397">
                  <c:v>6.68</c:v>
                </c:pt>
                <c:pt idx="2398">
                  <c:v>7.1</c:v>
                </c:pt>
                <c:pt idx="2399">
                  <c:v>6.8599999999999994</c:v>
                </c:pt>
                <c:pt idx="2400">
                  <c:v>6.94</c:v>
                </c:pt>
                <c:pt idx="2401">
                  <c:v>7</c:v>
                </c:pt>
                <c:pt idx="2402">
                  <c:v>7.3669999999999991</c:v>
                </c:pt>
                <c:pt idx="2403">
                  <c:v>7.3979999999999988</c:v>
                </c:pt>
                <c:pt idx="2404">
                  <c:v>7.5549999999999988</c:v>
                </c:pt>
                <c:pt idx="2405">
                  <c:v>7.6769999999999996</c:v>
                </c:pt>
                <c:pt idx="2406">
                  <c:v>7.9089999999999998</c:v>
                </c:pt>
                <c:pt idx="2407">
                  <c:v>7.8229999999999995</c:v>
                </c:pt>
                <c:pt idx="2408">
                  <c:v>7.605999999999999</c:v>
                </c:pt>
                <c:pt idx="2409">
                  <c:v>7.7119999999999997</c:v>
                </c:pt>
                <c:pt idx="2410">
                  <c:v>7.5969999999999995</c:v>
                </c:pt>
                <c:pt idx="2411">
                  <c:v>7.6499999999999995</c:v>
                </c:pt>
                <c:pt idx="2412">
                  <c:v>7.7910000000000004</c:v>
                </c:pt>
                <c:pt idx="2413">
                  <c:v>8.0890000000000004</c:v>
                </c:pt>
                <c:pt idx="2414">
                  <c:v>8.0660000000000007</c:v>
                </c:pt>
                <c:pt idx="2415">
                  <c:v>8.18</c:v>
                </c:pt>
                <c:pt idx="2416">
                  <c:v>7.92</c:v>
                </c:pt>
                <c:pt idx="2417">
                  <c:v>7.9550000000000001</c:v>
                </c:pt>
                <c:pt idx="2418">
                  <c:v>7.96</c:v>
                </c:pt>
                <c:pt idx="2419">
                  <c:v>7.5919999999999996</c:v>
                </c:pt>
                <c:pt idx="2420">
                  <c:v>7.55</c:v>
                </c:pt>
                <c:pt idx="2421">
                  <c:v>7.5919999999999996</c:v>
                </c:pt>
                <c:pt idx="2422">
                  <c:v>7.6899999999999995</c:v>
                </c:pt>
                <c:pt idx="2423">
                  <c:v>7.762999999999999</c:v>
                </c:pt>
                <c:pt idx="2424">
                  <c:v>7.8</c:v>
                </c:pt>
                <c:pt idx="2425">
                  <c:v>7.9109999999999996</c:v>
                </c:pt>
                <c:pt idx="2426">
                  <c:v>7.8760000000000003</c:v>
                </c:pt>
                <c:pt idx="2427">
                  <c:v>8.120000000000001</c:v>
                </c:pt>
                <c:pt idx="2428">
                  <c:v>7.9450000000000003</c:v>
                </c:pt>
                <c:pt idx="2429">
                  <c:v>7.8710000000000004</c:v>
                </c:pt>
                <c:pt idx="2430">
                  <c:v>7.9219999999999997</c:v>
                </c:pt>
                <c:pt idx="2431">
                  <c:v>7.96</c:v>
                </c:pt>
                <c:pt idx="2432">
                  <c:v>7.7130000000000001</c:v>
                </c:pt>
                <c:pt idx="2433">
                  <c:v>7.718</c:v>
                </c:pt>
                <c:pt idx="2434">
                  <c:v>7.6199999999999992</c:v>
                </c:pt>
                <c:pt idx="2435">
                  <c:v>7.7329999999999997</c:v>
                </c:pt>
                <c:pt idx="2436">
                  <c:v>7.85</c:v>
                </c:pt>
                <c:pt idx="2437">
                  <c:v>7.9740000000000002</c:v>
                </c:pt>
                <c:pt idx="2438">
                  <c:v>7.7279999999999989</c:v>
                </c:pt>
                <c:pt idx="2439">
                  <c:v>7.7430000000000003</c:v>
                </c:pt>
                <c:pt idx="2440">
                  <c:v>7.8330000000000002</c:v>
                </c:pt>
                <c:pt idx="2441">
                  <c:v>7.8490000000000002</c:v>
                </c:pt>
                <c:pt idx="2442">
                  <c:v>7.6969999999999992</c:v>
                </c:pt>
                <c:pt idx="2443">
                  <c:v>7.6969999999999992</c:v>
                </c:pt>
                <c:pt idx="2444">
                  <c:v>7.6079999999999988</c:v>
                </c:pt>
                <c:pt idx="2445">
                  <c:v>7.58</c:v>
                </c:pt>
                <c:pt idx="2446">
                  <c:v>7.2930000000000001</c:v>
                </c:pt>
                <c:pt idx="2447">
                  <c:v>7.471000000000001</c:v>
                </c:pt>
                <c:pt idx="2448">
                  <c:v>7.520999999999999</c:v>
                </c:pt>
                <c:pt idx="2449">
                  <c:v>7.4450000000000003</c:v>
                </c:pt>
                <c:pt idx="2450">
                  <c:v>7.4700000000000006</c:v>
                </c:pt>
                <c:pt idx="2451">
                  <c:v>7.7249999999999988</c:v>
                </c:pt>
                <c:pt idx="2452">
                  <c:v>7.9619999999999997</c:v>
                </c:pt>
                <c:pt idx="2453">
                  <c:v>7.8289999999999988</c:v>
                </c:pt>
                <c:pt idx="2454">
                  <c:v>7.89</c:v>
                </c:pt>
                <c:pt idx="2455">
                  <c:v>7.569</c:v>
                </c:pt>
                <c:pt idx="2456">
                  <c:v>7.6049999999999995</c:v>
                </c:pt>
                <c:pt idx="2457">
                  <c:v>7.5350000000000001</c:v>
                </c:pt>
                <c:pt idx="2458">
                  <c:v>7.4489999999999998</c:v>
                </c:pt>
                <c:pt idx="2459">
                  <c:v>7.6039999999999992</c:v>
                </c:pt>
                <c:pt idx="2460">
                  <c:v>7.7679999999999989</c:v>
                </c:pt>
                <c:pt idx="2461">
                  <c:v>7.63</c:v>
                </c:pt>
                <c:pt idx="2462">
                  <c:v>7.6</c:v>
                </c:pt>
                <c:pt idx="2463">
                  <c:v>7.6</c:v>
                </c:pt>
                <c:pt idx="2464">
                  <c:v>7.282</c:v>
                </c:pt>
                <c:pt idx="2465">
                  <c:v>7.2700000000000005</c:v>
                </c:pt>
                <c:pt idx="2466">
                  <c:v>7.3</c:v>
                </c:pt>
                <c:pt idx="2467">
                  <c:v>7.1969999999999992</c:v>
                </c:pt>
                <c:pt idx="2468">
                  <c:v>6.9290000000000003</c:v>
                </c:pt>
                <c:pt idx="2469">
                  <c:v>6.8539999999999992</c:v>
                </c:pt>
                <c:pt idx="2470">
                  <c:v>6.9</c:v>
                </c:pt>
                <c:pt idx="2471">
                  <c:v>6.9480000000000004</c:v>
                </c:pt>
                <c:pt idx="2472">
                  <c:v>7.1119999999999992</c:v>
                </c:pt>
                <c:pt idx="2473">
                  <c:v>6.9260000000000002</c:v>
                </c:pt>
                <c:pt idx="2474">
                  <c:v>6.9139999999999997</c:v>
                </c:pt>
                <c:pt idx="2475">
                  <c:v>7.044999999999999</c:v>
                </c:pt>
                <c:pt idx="2476">
                  <c:v>7.2450000000000001</c:v>
                </c:pt>
                <c:pt idx="2477">
                  <c:v>7.294999999999999</c:v>
                </c:pt>
                <c:pt idx="2478">
                  <c:v>7.4850000000000003</c:v>
                </c:pt>
                <c:pt idx="2479">
                  <c:v>7.2619999999999996</c:v>
                </c:pt>
                <c:pt idx="2480">
                  <c:v>7.2329999999999997</c:v>
                </c:pt>
                <c:pt idx="2481">
                  <c:v>7.3079999999999989</c:v>
                </c:pt>
                <c:pt idx="2482">
                  <c:v>7.218</c:v>
                </c:pt>
                <c:pt idx="2483">
                  <c:v>7.45</c:v>
                </c:pt>
                <c:pt idx="2484">
                  <c:v>7.78</c:v>
                </c:pt>
                <c:pt idx="2485">
                  <c:v>7.78</c:v>
                </c:pt>
                <c:pt idx="2486">
                  <c:v>7.714999999999999</c:v>
                </c:pt>
                <c:pt idx="2487">
                  <c:v>7.6499999999999995</c:v>
                </c:pt>
                <c:pt idx="2488">
                  <c:v>7.6529999999999987</c:v>
                </c:pt>
                <c:pt idx="2489">
                  <c:v>7.5190000000000001</c:v>
                </c:pt>
                <c:pt idx="2490">
                  <c:v>7.42</c:v>
                </c:pt>
                <c:pt idx="2491">
                  <c:v>7.3490000000000002</c:v>
                </c:pt>
                <c:pt idx="2492">
                  <c:v>7.2779999999999996</c:v>
                </c:pt>
                <c:pt idx="2493">
                  <c:v>7.3919999999999995</c:v>
                </c:pt>
                <c:pt idx="2494">
                  <c:v>7.22</c:v>
                </c:pt>
                <c:pt idx="2495">
                  <c:v>7.6599999999999993</c:v>
                </c:pt>
                <c:pt idx="2496">
                  <c:v>7.9</c:v>
                </c:pt>
                <c:pt idx="2497">
                  <c:v>7.7089999999999996</c:v>
                </c:pt>
                <c:pt idx="2498">
                  <c:v>7.73</c:v>
                </c:pt>
                <c:pt idx="2499">
                  <c:v>7.698999999999999</c:v>
                </c:pt>
                <c:pt idx="2500">
                  <c:v>7.714999999999999</c:v>
                </c:pt>
                <c:pt idx="2501">
                  <c:v>7.556</c:v>
                </c:pt>
                <c:pt idx="2502">
                  <c:v>7.6199999999999992</c:v>
                </c:pt>
                <c:pt idx="2503">
                  <c:v>7.1499999999999995</c:v>
                </c:pt>
                <c:pt idx="2504">
                  <c:v>7.1499999999999995</c:v>
                </c:pt>
                <c:pt idx="2505">
                  <c:v>7.1499999999999995</c:v>
                </c:pt>
                <c:pt idx="2506">
                  <c:v>6.8669999999999991</c:v>
                </c:pt>
                <c:pt idx="2507">
                  <c:v>7.3789999999999996</c:v>
                </c:pt>
                <c:pt idx="2508">
                  <c:v>7.6079999999999988</c:v>
                </c:pt>
                <c:pt idx="2509">
                  <c:v>7.3410000000000002</c:v>
                </c:pt>
                <c:pt idx="2510">
                  <c:v>7.18</c:v>
                </c:pt>
                <c:pt idx="2511">
                  <c:v>6.3539999999999992</c:v>
                </c:pt>
                <c:pt idx="2512">
                  <c:v>6.23</c:v>
                </c:pt>
                <c:pt idx="2513">
                  <c:v>6.6069999999999993</c:v>
                </c:pt>
                <c:pt idx="2514">
                  <c:v>6.6159999999999988</c:v>
                </c:pt>
                <c:pt idx="2515">
                  <c:v>6.58</c:v>
                </c:pt>
                <c:pt idx="2516">
                  <c:v>6.2729999999999997</c:v>
                </c:pt>
                <c:pt idx="2517">
                  <c:v>6.7160000000000002</c:v>
                </c:pt>
                <c:pt idx="2518">
                  <c:v>6.661999999999999</c:v>
                </c:pt>
                <c:pt idx="2519">
                  <c:v>6.42</c:v>
                </c:pt>
                <c:pt idx="2520">
                  <c:v>6.37</c:v>
                </c:pt>
                <c:pt idx="2521">
                  <c:v>6.1659999999999995</c:v>
                </c:pt>
                <c:pt idx="2522">
                  <c:v>6.1649999999999991</c:v>
                </c:pt>
                <c:pt idx="2523">
                  <c:v>6.3</c:v>
                </c:pt>
                <c:pt idx="2524">
                  <c:v>6.2050000000000001</c:v>
                </c:pt>
                <c:pt idx="2525">
                  <c:v>6.0149999999999988</c:v>
                </c:pt>
                <c:pt idx="2526">
                  <c:v>6.0149999999999988</c:v>
                </c:pt>
                <c:pt idx="2527">
                  <c:v>5.9450000000000003</c:v>
                </c:pt>
                <c:pt idx="2528">
                  <c:v>6.2700000000000005</c:v>
                </c:pt>
                <c:pt idx="2529">
                  <c:v>6.6599999999999993</c:v>
                </c:pt>
                <c:pt idx="2530">
                  <c:v>6.68</c:v>
                </c:pt>
                <c:pt idx="2531">
                  <c:v>7.06</c:v>
                </c:pt>
                <c:pt idx="2532">
                  <c:v>6.96</c:v>
                </c:pt>
                <c:pt idx="2533">
                  <c:v>7.1599999999999993</c:v>
                </c:pt>
                <c:pt idx="2534">
                  <c:v>7.41</c:v>
                </c:pt>
                <c:pt idx="2535">
                  <c:v>7.71</c:v>
                </c:pt>
                <c:pt idx="2536">
                  <c:v>7.6099999999999994</c:v>
                </c:pt>
                <c:pt idx="2537">
                  <c:v>7.45</c:v>
                </c:pt>
                <c:pt idx="2538">
                  <c:v>7.2700000000000005</c:v>
                </c:pt>
                <c:pt idx="2539">
                  <c:v>7.7</c:v>
                </c:pt>
                <c:pt idx="2540">
                  <c:v>7.6599999999999993</c:v>
                </c:pt>
                <c:pt idx="2541">
                  <c:v>7.6199999999999992</c:v>
                </c:pt>
                <c:pt idx="2542">
                  <c:v>7.72</c:v>
                </c:pt>
                <c:pt idx="2543">
                  <c:v>8.129999999999999</c:v>
                </c:pt>
                <c:pt idx="2544">
                  <c:v>8.68</c:v>
                </c:pt>
                <c:pt idx="2545">
                  <c:v>8.83</c:v>
                </c:pt>
                <c:pt idx="2546">
                  <c:v>8.3180000000000014</c:v>
                </c:pt>
                <c:pt idx="2547">
                  <c:v>7.992</c:v>
                </c:pt>
                <c:pt idx="2548">
                  <c:v>7.94</c:v>
                </c:pt>
                <c:pt idx="2549">
                  <c:v>7.7329999999999997</c:v>
                </c:pt>
                <c:pt idx="2550">
                  <c:v>7.88</c:v>
                </c:pt>
                <c:pt idx="2551">
                  <c:v>7.9850000000000003</c:v>
                </c:pt>
                <c:pt idx="2552">
                  <c:v>8.0990000000000002</c:v>
                </c:pt>
                <c:pt idx="2553">
                  <c:v>7.7119999999999997</c:v>
                </c:pt>
                <c:pt idx="2554">
                  <c:v>8.1750000000000007</c:v>
                </c:pt>
                <c:pt idx="2555">
                  <c:v>7.9850000000000003</c:v>
                </c:pt>
                <c:pt idx="2556">
                  <c:v>7.9539999999999997</c:v>
                </c:pt>
                <c:pt idx="2557">
                  <c:v>7.85</c:v>
                </c:pt>
                <c:pt idx="2558">
                  <c:v>7.8649999999999993</c:v>
                </c:pt>
                <c:pt idx="2559">
                  <c:v>7.8780000000000001</c:v>
                </c:pt>
                <c:pt idx="2560">
                  <c:v>7.7679999999999989</c:v>
                </c:pt>
                <c:pt idx="2561">
                  <c:v>7.38</c:v>
                </c:pt>
                <c:pt idx="2562">
                  <c:v>7.6599999999999993</c:v>
                </c:pt>
                <c:pt idx="2563">
                  <c:v>7.8360000000000003</c:v>
                </c:pt>
                <c:pt idx="2564">
                  <c:v>7.7649999999999988</c:v>
                </c:pt>
                <c:pt idx="2565">
                  <c:v>7.6</c:v>
                </c:pt>
                <c:pt idx="2566">
                  <c:v>7.42</c:v>
                </c:pt>
                <c:pt idx="2567">
                  <c:v>7.649</c:v>
                </c:pt>
                <c:pt idx="2568">
                  <c:v>7.4589999999999996</c:v>
                </c:pt>
                <c:pt idx="2569">
                  <c:v>7.7700000000000005</c:v>
                </c:pt>
                <c:pt idx="2570">
                  <c:v>7.18</c:v>
                </c:pt>
                <c:pt idx="2571">
                  <c:v>6.79</c:v>
                </c:pt>
                <c:pt idx="2572">
                  <c:v>7.2569999999999997</c:v>
                </c:pt>
                <c:pt idx="2573">
                  <c:v>7.0949999999999989</c:v>
                </c:pt>
                <c:pt idx="2574">
                  <c:v>6.9450000000000003</c:v>
                </c:pt>
                <c:pt idx="2575">
                  <c:v>6.427999999999999</c:v>
                </c:pt>
                <c:pt idx="2576">
                  <c:v>6.5990000000000002</c:v>
                </c:pt>
                <c:pt idx="2577">
                  <c:v>5.75</c:v>
                </c:pt>
                <c:pt idx="2578">
                  <c:v>5.6599999999999993</c:v>
                </c:pt>
                <c:pt idx="2579">
                  <c:v>6.1499999999999995</c:v>
                </c:pt>
                <c:pt idx="2580">
                  <c:v>6.58</c:v>
                </c:pt>
                <c:pt idx="2581">
                  <c:v>6.359</c:v>
                </c:pt>
                <c:pt idx="2582">
                  <c:v>6.5</c:v>
                </c:pt>
                <c:pt idx="2583">
                  <c:v>6.29</c:v>
                </c:pt>
                <c:pt idx="2584">
                  <c:v>6.1039999999999992</c:v>
                </c:pt>
                <c:pt idx="2585">
                  <c:v>5.8019999999999996</c:v>
                </c:pt>
                <c:pt idx="2586">
                  <c:v>5.6149999999999993</c:v>
                </c:pt>
                <c:pt idx="2587">
                  <c:v>5.605999999999999</c:v>
                </c:pt>
                <c:pt idx="2588">
                  <c:v>5.37</c:v>
                </c:pt>
                <c:pt idx="2589">
                  <c:v>5.6519999999999992</c:v>
                </c:pt>
                <c:pt idx="2590">
                  <c:v>4.46</c:v>
                </c:pt>
                <c:pt idx="2591">
                  <c:v>4.5279999999999987</c:v>
                </c:pt>
                <c:pt idx="2592">
                  <c:v>4.57</c:v>
                </c:pt>
                <c:pt idx="2593">
                  <c:v>4.754999999999999</c:v>
                </c:pt>
                <c:pt idx="2594">
                  <c:v>4.9310000000000009</c:v>
                </c:pt>
                <c:pt idx="2595">
                  <c:v>5.09</c:v>
                </c:pt>
                <c:pt idx="2596">
                  <c:v>5.0350000000000001</c:v>
                </c:pt>
                <c:pt idx="2597">
                  <c:v>4.9269999999999996</c:v>
                </c:pt>
                <c:pt idx="2598">
                  <c:v>4.9160000000000004</c:v>
                </c:pt>
                <c:pt idx="2599">
                  <c:v>5.4059999999999997</c:v>
                </c:pt>
                <c:pt idx="2600">
                  <c:v>5.5839999999999996</c:v>
                </c:pt>
                <c:pt idx="2601">
                  <c:v>5.67</c:v>
                </c:pt>
                <c:pt idx="2602">
                  <c:v>5.58</c:v>
                </c:pt>
                <c:pt idx="2603">
                  <c:v>5.71</c:v>
                </c:pt>
                <c:pt idx="2604">
                  <c:v>5.9459999999999997</c:v>
                </c:pt>
                <c:pt idx="2605">
                  <c:v>6.0359999999999996</c:v>
                </c:pt>
                <c:pt idx="2606">
                  <c:v>5.8139999999999992</c:v>
                </c:pt>
                <c:pt idx="2607">
                  <c:v>5.88</c:v>
                </c:pt>
                <c:pt idx="2608">
                  <c:v>5.9880000000000004</c:v>
                </c:pt>
                <c:pt idx="2609">
                  <c:v>6.2720000000000002</c:v>
                </c:pt>
                <c:pt idx="2610">
                  <c:v>6.85</c:v>
                </c:pt>
                <c:pt idx="2611">
                  <c:v>6.46</c:v>
                </c:pt>
                <c:pt idx="2612">
                  <c:v>6.7679999999999989</c:v>
                </c:pt>
                <c:pt idx="2613">
                  <c:v>7.14</c:v>
                </c:pt>
                <c:pt idx="2614">
                  <c:v>6.9370000000000003</c:v>
                </c:pt>
                <c:pt idx="2615">
                  <c:v>7.02</c:v>
                </c:pt>
                <c:pt idx="2616">
                  <c:v>6.6659999999999995</c:v>
                </c:pt>
                <c:pt idx="2617">
                  <c:v>6.6189999999999989</c:v>
                </c:pt>
                <c:pt idx="2618">
                  <c:v>6.71</c:v>
                </c:pt>
                <c:pt idx="2619">
                  <c:v>6.7649999999999988</c:v>
                </c:pt>
                <c:pt idx="2620">
                  <c:v>6.84</c:v>
                </c:pt>
                <c:pt idx="2621">
                  <c:v>6.9610000000000003</c:v>
                </c:pt>
                <c:pt idx="2622">
                  <c:v>7.1890000000000001</c:v>
                </c:pt>
                <c:pt idx="2623">
                  <c:v>7.5330000000000004</c:v>
                </c:pt>
                <c:pt idx="2624">
                  <c:v>7.6149999999999993</c:v>
                </c:pt>
                <c:pt idx="2625">
                  <c:v>7.22</c:v>
                </c:pt>
                <c:pt idx="2626">
                  <c:v>7.03</c:v>
                </c:pt>
                <c:pt idx="2627">
                  <c:v>6.83</c:v>
                </c:pt>
                <c:pt idx="2628">
                  <c:v>7.88</c:v>
                </c:pt>
                <c:pt idx="2629">
                  <c:v>7.88</c:v>
                </c:pt>
                <c:pt idx="2630">
                  <c:v>7.649</c:v>
                </c:pt>
                <c:pt idx="2631">
                  <c:v>8.25</c:v>
                </c:pt>
                <c:pt idx="2632">
                  <c:v>7.24</c:v>
                </c:pt>
                <c:pt idx="2633">
                  <c:v>6.98</c:v>
                </c:pt>
                <c:pt idx="2634">
                  <c:v>6.9050000000000002</c:v>
                </c:pt>
                <c:pt idx="2635">
                  <c:v>6.49</c:v>
                </c:pt>
                <c:pt idx="2636">
                  <c:v>6.6249999999999991</c:v>
                </c:pt>
                <c:pt idx="2637">
                  <c:v>6.1599999999999993</c:v>
                </c:pt>
                <c:pt idx="2638">
                  <c:v>6.08</c:v>
                </c:pt>
                <c:pt idx="2639">
                  <c:v>5.88</c:v>
                </c:pt>
                <c:pt idx="2640">
                  <c:v>5.5949999999999989</c:v>
                </c:pt>
                <c:pt idx="2641">
                  <c:v>5.7789999999999999</c:v>
                </c:pt>
                <c:pt idx="2642">
                  <c:v>6.2</c:v>
                </c:pt>
                <c:pt idx="2643">
                  <c:v>6.1499999999999995</c:v>
                </c:pt>
                <c:pt idx="2644">
                  <c:v>5.8049999999999988</c:v>
                </c:pt>
                <c:pt idx="2645">
                  <c:v>5.6390000000000002</c:v>
                </c:pt>
                <c:pt idx="2646">
                  <c:v>5.6199999999999992</c:v>
                </c:pt>
                <c:pt idx="2647">
                  <c:v>5.54</c:v>
                </c:pt>
                <c:pt idx="2648">
                  <c:v>5.68</c:v>
                </c:pt>
                <c:pt idx="2649">
                  <c:v>5.76</c:v>
                </c:pt>
                <c:pt idx="2650">
                  <c:v>6.09</c:v>
                </c:pt>
                <c:pt idx="2651">
                  <c:v>6.1599999999999993</c:v>
                </c:pt>
                <c:pt idx="2652">
                  <c:v>5.95</c:v>
                </c:pt>
                <c:pt idx="2653">
                  <c:v>6.1189999999999989</c:v>
                </c:pt>
                <c:pt idx="2654">
                  <c:v>5.99</c:v>
                </c:pt>
                <c:pt idx="2655">
                  <c:v>6.05</c:v>
                </c:pt>
                <c:pt idx="2656">
                  <c:v>6.42</c:v>
                </c:pt>
                <c:pt idx="2657">
                  <c:v>6.6</c:v>
                </c:pt>
                <c:pt idx="2658">
                  <c:v>6.51</c:v>
                </c:pt>
                <c:pt idx="2659">
                  <c:v>6.88</c:v>
                </c:pt>
                <c:pt idx="2660">
                  <c:v>7.03</c:v>
                </c:pt>
                <c:pt idx="2661">
                  <c:v>7.2</c:v>
                </c:pt>
                <c:pt idx="2662">
                  <c:v>6.6499999999999995</c:v>
                </c:pt>
                <c:pt idx="2663">
                  <c:v>6.177999999999999</c:v>
                </c:pt>
                <c:pt idx="2664">
                  <c:v>6.23</c:v>
                </c:pt>
                <c:pt idx="2665">
                  <c:v>6.1499999999999995</c:v>
                </c:pt>
                <c:pt idx="2666">
                  <c:v>6.2009999999999996</c:v>
                </c:pt>
                <c:pt idx="2667">
                  <c:v>5.98</c:v>
                </c:pt>
                <c:pt idx="2668">
                  <c:v>6.38</c:v>
                </c:pt>
                <c:pt idx="2669">
                  <c:v>6.45</c:v>
                </c:pt>
                <c:pt idx="2670">
                  <c:v>6.75</c:v>
                </c:pt>
                <c:pt idx="2671">
                  <c:v>6.4619999999999997</c:v>
                </c:pt>
                <c:pt idx="2672">
                  <c:v>6.42</c:v>
                </c:pt>
                <c:pt idx="2673">
                  <c:v>6.1199999999999992</c:v>
                </c:pt>
                <c:pt idx="2674">
                  <c:v>6.1849999999999987</c:v>
                </c:pt>
                <c:pt idx="2675">
                  <c:v>5.9539999999999997</c:v>
                </c:pt>
                <c:pt idx="2676">
                  <c:v>5.9450000000000003</c:v>
                </c:pt>
                <c:pt idx="2677">
                  <c:v>6.28</c:v>
                </c:pt>
                <c:pt idx="2678">
                  <c:v>6.28</c:v>
                </c:pt>
                <c:pt idx="2679">
                  <c:v>6.0149999999999988</c:v>
                </c:pt>
                <c:pt idx="2680">
                  <c:v>6.0010000000000003</c:v>
                </c:pt>
                <c:pt idx="2681">
                  <c:v>6.14</c:v>
                </c:pt>
                <c:pt idx="2682">
                  <c:v>6.2880000000000003</c:v>
                </c:pt>
                <c:pt idx="2683">
                  <c:v>6.24</c:v>
                </c:pt>
                <c:pt idx="2684">
                  <c:v>6.1849999999999987</c:v>
                </c:pt>
                <c:pt idx="2685">
                  <c:v>6.6339999999999995</c:v>
                </c:pt>
                <c:pt idx="2686">
                  <c:v>6.9</c:v>
                </c:pt>
                <c:pt idx="2687">
                  <c:v>6.6099999999999994</c:v>
                </c:pt>
                <c:pt idx="2688">
                  <c:v>6.7050000000000001</c:v>
                </c:pt>
                <c:pt idx="2689">
                  <c:v>6.754999999999999</c:v>
                </c:pt>
                <c:pt idx="2690">
                  <c:v>6.96</c:v>
                </c:pt>
                <c:pt idx="2691">
                  <c:v>6.64</c:v>
                </c:pt>
                <c:pt idx="2692">
                  <c:v>6.7560000000000002</c:v>
                </c:pt>
                <c:pt idx="2693">
                  <c:v>6.7069999999999999</c:v>
                </c:pt>
                <c:pt idx="2694">
                  <c:v>6.5549999999999988</c:v>
                </c:pt>
                <c:pt idx="2695">
                  <c:v>6.8</c:v>
                </c:pt>
                <c:pt idx="2696">
                  <c:v>7</c:v>
                </c:pt>
                <c:pt idx="2697">
                  <c:v>7.2569999999999997</c:v>
                </c:pt>
                <c:pt idx="2698">
                  <c:v>7.5539999999999994</c:v>
                </c:pt>
                <c:pt idx="2699">
                  <c:v>7.9749999999999996</c:v>
                </c:pt>
                <c:pt idx="2700">
                  <c:v>7.95</c:v>
                </c:pt>
                <c:pt idx="2701">
                  <c:v>8.19</c:v>
                </c:pt>
                <c:pt idx="2702">
                  <c:v>7.8869999999999996</c:v>
                </c:pt>
                <c:pt idx="2703">
                  <c:v>7.5519999999999996</c:v>
                </c:pt>
                <c:pt idx="2704">
                  <c:v>7.1499999999999995</c:v>
                </c:pt>
                <c:pt idx="2705">
                  <c:v>11.26</c:v>
                </c:pt>
                <c:pt idx="2706">
                  <c:v>6.78</c:v>
                </c:pt>
                <c:pt idx="2707">
                  <c:v>6.907</c:v>
                </c:pt>
                <c:pt idx="2708">
                  <c:v>6.9189999999999996</c:v>
                </c:pt>
                <c:pt idx="2709">
                  <c:v>6.8199999999999994</c:v>
                </c:pt>
                <c:pt idx="2710">
                  <c:v>6.9489999999999998</c:v>
                </c:pt>
                <c:pt idx="2711">
                  <c:v>7.08</c:v>
                </c:pt>
                <c:pt idx="2712">
                  <c:v>7.0629999999999988</c:v>
                </c:pt>
                <c:pt idx="2713">
                  <c:v>7.22</c:v>
                </c:pt>
                <c:pt idx="2714">
                  <c:v>7.141</c:v>
                </c:pt>
                <c:pt idx="2715">
                  <c:v>7.49</c:v>
                </c:pt>
                <c:pt idx="2716">
                  <c:v>7.48</c:v>
                </c:pt>
                <c:pt idx="2717">
                  <c:v>7.262999999999999</c:v>
                </c:pt>
                <c:pt idx="2718">
                  <c:v>7.08</c:v>
                </c:pt>
                <c:pt idx="2719">
                  <c:v>7.1310000000000002</c:v>
                </c:pt>
                <c:pt idx="2720">
                  <c:v>7.35</c:v>
                </c:pt>
                <c:pt idx="2721">
                  <c:v>6.94</c:v>
                </c:pt>
                <c:pt idx="2722">
                  <c:v>6.91</c:v>
                </c:pt>
                <c:pt idx="2723">
                  <c:v>6.85</c:v>
                </c:pt>
                <c:pt idx="2724">
                  <c:v>7.01</c:v>
                </c:pt>
                <c:pt idx="2725">
                  <c:v>7.24</c:v>
                </c:pt>
                <c:pt idx="2726">
                  <c:v>7.145999999999999</c:v>
                </c:pt>
                <c:pt idx="2727">
                  <c:v>7.17</c:v>
                </c:pt>
                <c:pt idx="2728">
                  <c:v>7.04</c:v>
                </c:pt>
                <c:pt idx="2729">
                  <c:v>6.72</c:v>
                </c:pt>
                <c:pt idx="2730">
                  <c:v>6.6439999999999992</c:v>
                </c:pt>
                <c:pt idx="2731">
                  <c:v>6.641</c:v>
                </c:pt>
                <c:pt idx="2732">
                  <c:v>6.7</c:v>
                </c:pt>
                <c:pt idx="2733">
                  <c:v>6.5410000000000004</c:v>
                </c:pt>
                <c:pt idx="2734">
                  <c:v>6.7</c:v>
                </c:pt>
                <c:pt idx="2735">
                  <c:v>6.7619999999999996</c:v>
                </c:pt>
                <c:pt idx="2736">
                  <c:v>6.7720000000000002</c:v>
                </c:pt>
                <c:pt idx="2737">
                  <c:v>6.7139999999999995</c:v>
                </c:pt>
                <c:pt idx="2738">
                  <c:v>6.73</c:v>
                </c:pt>
                <c:pt idx="2739">
                  <c:v>7.1</c:v>
                </c:pt>
                <c:pt idx="2740">
                  <c:v>7.42</c:v>
                </c:pt>
                <c:pt idx="2741">
                  <c:v>7.2839999999999998</c:v>
                </c:pt>
                <c:pt idx="2742">
                  <c:v>7.76</c:v>
                </c:pt>
                <c:pt idx="2743">
                  <c:v>7.34</c:v>
                </c:pt>
                <c:pt idx="2744">
                  <c:v>7.18</c:v>
                </c:pt>
                <c:pt idx="2745">
                  <c:v>7.1</c:v>
                </c:pt>
                <c:pt idx="2746">
                  <c:v>7.0919999999999996</c:v>
                </c:pt>
                <c:pt idx="2747">
                  <c:v>7.2560000000000002</c:v>
                </c:pt>
                <c:pt idx="2748">
                  <c:v>7.41</c:v>
                </c:pt>
                <c:pt idx="2749">
                  <c:v>7.4700000000000006</c:v>
                </c:pt>
                <c:pt idx="2750">
                  <c:v>7.6899999999999995</c:v>
                </c:pt>
                <c:pt idx="2751">
                  <c:v>7.9</c:v>
                </c:pt>
                <c:pt idx="2752">
                  <c:v>7.95</c:v>
                </c:pt>
                <c:pt idx="2753">
                  <c:v>8.6399999999999988</c:v>
                </c:pt>
                <c:pt idx="2754">
                  <c:v>8.4030000000000005</c:v>
                </c:pt>
                <c:pt idx="2755">
                  <c:v>8.7800000000000011</c:v>
                </c:pt>
                <c:pt idx="2756">
                  <c:v>9.3250000000000011</c:v>
                </c:pt>
                <c:pt idx="2757">
                  <c:v>9.4</c:v>
                </c:pt>
                <c:pt idx="2758">
                  <c:v>8.8000000000000007</c:v>
                </c:pt>
                <c:pt idx="2759">
                  <c:v>8.2060000000000013</c:v>
                </c:pt>
                <c:pt idx="2760">
                  <c:v>8.4600000000000026</c:v>
                </c:pt>
                <c:pt idx="2761">
                  <c:v>8.6960000000000015</c:v>
                </c:pt>
                <c:pt idx="2762">
                  <c:v>8.5840000000000014</c:v>
                </c:pt>
                <c:pt idx="2763">
                  <c:v>9</c:v>
                </c:pt>
                <c:pt idx="2764">
                  <c:v>8.9500000000000011</c:v>
                </c:pt>
                <c:pt idx="2765">
                  <c:v>8.7889999999999997</c:v>
                </c:pt>
                <c:pt idx="2766">
                  <c:v>9.2650000000000006</c:v>
                </c:pt>
                <c:pt idx="2767">
                  <c:v>8.7950000000000017</c:v>
                </c:pt>
                <c:pt idx="2768">
                  <c:v>8.9500000000000011</c:v>
                </c:pt>
                <c:pt idx="2769">
                  <c:v>9.25</c:v>
                </c:pt>
                <c:pt idx="2770">
                  <c:v>9.3600000000000012</c:v>
                </c:pt>
                <c:pt idx="2771">
                  <c:v>9.4250000000000007</c:v>
                </c:pt>
                <c:pt idx="2772">
                  <c:v>9.5250000000000004</c:v>
                </c:pt>
                <c:pt idx="2773">
                  <c:v>9.5650000000000013</c:v>
                </c:pt>
                <c:pt idx="2774">
                  <c:v>10.185</c:v>
                </c:pt>
                <c:pt idx="2775">
                  <c:v>10.605</c:v>
                </c:pt>
                <c:pt idx="2776">
                  <c:v>10.7</c:v>
                </c:pt>
                <c:pt idx="2777">
                  <c:v>11.17</c:v>
                </c:pt>
                <c:pt idx="2778">
                  <c:v>11.55</c:v>
                </c:pt>
                <c:pt idx="2779">
                  <c:v>11.03</c:v>
                </c:pt>
                <c:pt idx="2780">
                  <c:v>11.695</c:v>
                </c:pt>
                <c:pt idx="2781">
                  <c:v>12.895000000000001</c:v>
                </c:pt>
                <c:pt idx="2782">
                  <c:v>14.34</c:v>
                </c:pt>
                <c:pt idx="2783">
                  <c:v>14.05</c:v>
                </c:pt>
                <c:pt idx="2784">
                  <c:v>14.112</c:v>
                </c:pt>
                <c:pt idx="2785">
                  <c:v>13.565000000000001</c:v>
                </c:pt>
                <c:pt idx="2786">
                  <c:v>13.8</c:v>
                </c:pt>
                <c:pt idx="2787">
                  <c:v>14.701000000000001</c:v>
                </c:pt>
                <c:pt idx="2788">
                  <c:v>15.16</c:v>
                </c:pt>
                <c:pt idx="2789">
                  <c:v>14.9</c:v>
                </c:pt>
                <c:pt idx="2790">
                  <c:v>14.4</c:v>
                </c:pt>
                <c:pt idx="2791">
                  <c:v>15.1</c:v>
                </c:pt>
                <c:pt idx="2792">
                  <c:v>13.744999999999999</c:v>
                </c:pt>
                <c:pt idx="2793">
                  <c:v>13.5</c:v>
                </c:pt>
                <c:pt idx="2794">
                  <c:v>13.532</c:v>
                </c:pt>
                <c:pt idx="2795">
                  <c:v>13.901</c:v>
                </c:pt>
                <c:pt idx="2796">
                  <c:v>13.03</c:v>
                </c:pt>
                <c:pt idx="2797">
                  <c:v>12.62</c:v>
                </c:pt>
                <c:pt idx="2798">
                  <c:v>11.739999999999998</c:v>
                </c:pt>
                <c:pt idx="2799">
                  <c:v>11.5</c:v>
                </c:pt>
                <c:pt idx="2800">
                  <c:v>11.729999999999999</c:v>
                </c:pt>
                <c:pt idx="2801">
                  <c:v>11.639999999999999</c:v>
                </c:pt>
                <c:pt idx="2802">
                  <c:v>11.367000000000003</c:v>
                </c:pt>
                <c:pt idx="2803">
                  <c:v>11.335000000000003</c:v>
                </c:pt>
                <c:pt idx="2804">
                  <c:v>11.91</c:v>
                </c:pt>
                <c:pt idx="2805">
                  <c:v>12.33</c:v>
                </c:pt>
                <c:pt idx="2806">
                  <c:v>11.55</c:v>
                </c:pt>
                <c:pt idx="2807">
                  <c:v>11.62</c:v>
                </c:pt>
                <c:pt idx="2808">
                  <c:v>11.51</c:v>
                </c:pt>
                <c:pt idx="2809">
                  <c:v>11.409000000000002</c:v>
                </c:pt>
                <c:pt idx="2810">
                  <c:v>11.709999999999999</c:v>
                </c:pt>
                <c:pt idx="2811">
                  <c:v>11.79</c:v>
                </c:pt>
                <c:pt idx="2812">
                  <c:v>11.875000000000002</c:v>
                </c:pt>
                <c:pt idx="2813">
                  <c:v>11.141999999999999</c:v>
                </c:pt>
                <c:pt idx="2814">
                  <c:v>11.69</c:v>
                </c:pt>
                <c:pt idx="2815">
                  <c:v>11.615</c:v>
                </c:pt>
                <c:pt idx="2816">
                  <c:v>11.91</c:v>
                </c:pt>
                <c:pt idx="2817">
                  <c:v>12.220999999999998</c:v>
                </c:pt>
                <c:pt idx="2818">
                  <c:v>12.79</c:v>
                </c:pt>
                <c:pt idx="2819">
                  <c:v>13.548999999999999</c:v>
                </c:pt>
                <c:pt idx="2820">
                  <c:v>13.96</c:v>
                </c:pt>
                <c:pt idx="2821">
                  <c:v>14.329000000000002</c:v>
                </c:pt>
                <c:pt idx="2822">
                  <c:v>13.02</c:v>
                </c:pt>
                <c:pt idx="2823">
                  <c:v>12.66</c:v>
                </c:pt>
                <c:pt idx="2824">
                  <c:v>12.950000000000001</c:v>
                </c:pt>
                <c:pt idx="2825">
                  <c:v>13.516</c:v>
                </c:pt>
                <c:pt idx="2826">
                  <c:v>13.375000000000002</c:v>
                </c:pt>
                <c:pt idx="2827">
                  <c:v>13.845000000000002</c:v>
                </c:pt>
                <c:pt idx="2828">
                  <c:v>13.551</c:v>
                </c:pt>
                <c:pt idx="2829">
                  <c:v>13.1</c:v>
                </c:pt>
                <c:pt idx="2830">
                  <c:v>13.537999999999998</c:v>
                </c:pt>
                <c:pt idx="2831">
                  <c:v>13.585000000000003</c:v>
                </c:pt>
                <c:pt idx="2832">
                  <c:v>13.07</c:v>
                </c:pt>
                <c:pt idx="2833">
                  <c:v>13.148999999999999</c:v>
                </c:pt>
                <c:pt idx="2834">
                  <c:v>13.350000000000001</c:v>
                </c:pt>
                <c:pt idx="2835">
                  <c:v>14.129999999999999</c:v>
                </c:pt>
                <c:pt idx="2836">
                  <c:v>14.265000000000002</c:v>
                </c:pt>
                <c:pt idx="2837">
                  <c:v>14.032</c:v>
                </c:pt>
                <c:pt idx="2838">
                  <c:v>13.802000000000001</c:v>
                </c:pt>
                <c:pt idx="2839">
                  <c:v>14.094000000000001</c:v>
                </c:pt>
                <c:pt idx="2840">
                  <c:v>14.34</c:v>
                </c:pt>
                <c:pt idx="2841">
                  <c:v>12.629999999999999</c:v>
                </c:pt>
                <c:pt idx="2842">
                  <c:v>12.450000000000001</c:v>
                </c:pt>
                <c:pt idx="2843">
                  <c:v>11.98</c:v>
                </c:pt>
                <c:pt idx="2844">
                  <c:v>12.79</c:v>
                </c:pt>
                <c:pt idx="2845">
                  <c:v>12.655000000000001</c:v>
                </c:pt>
                <c:pt idx="2846">
                  <c:v>12.450000000000001</c:v>
                </c:pt>
                <c:pt idx="2847">
                  <c:v>12.641999999999999</c:v>
                </c:pt>
                <c:pt idx="2848">
                  <c:v>11.62</c:v>
                </c:pt>
                <c:pt idx="2849">
                  <c:v>11.38</c:v>
                </c:pt>
                <c:pt idx="2850">
                  <c:v>11.18</c:v>
                </c:pt>
                <c:pt idx="2851">
                  <c:v>10.75</c:v>
                </c:pt>
                <c:pt idx="2852">
                  <c:v>10.965000000000002</c:v>
                </c:pt>
                <c:pt idx="2853">
                  <c:v>11.156000000000002</c:v>
                </c:pt>
                <c:pt idx="2854">
                  <c:v>11.355000000000002</c:v>
                </c:pt>
                <c:pt idx="2855">
                  <c:v>11.229999999999999</c:v>
                </c:pt>
                <c:pt idx="2856">
                  <c:v>11.65</c:v>
                </c:pt>
                <c:pt idx="2857">
                  <c:v>11.824</c:v>
                </c:pt>
                <c:pt idx="2858">
                  <c:v>11.81</c:v>
                </c:pt>
                <c:pt idx="2859">
                  <c:v>11.419</c:v>
                </c:pt>
                <c:pt idx="2860">
                  <c:v>11.729999999999999</c:v>
                </c:pt>
                <c:pt idx="2861">
                  <c:v>11.1</c:v>
                </c:pt>
                <c:pt idx="2862">
                  <c:v>11.950000000000001</c:v>
                </c:pt>
                <c:pt idx="2863">
                  <c:v>9.77</c:v>
                </c:pt>
                <c:pt idx="2864">
                  <c:v>10.030000000000001</c:v>
                </c:pt>
                <c:pt idx="2865">
                  <c:v>9.7399999999999984</c:v>
                </c:pt>
                <c:pt idx="2866">
                  <c:v>9.5550000000000015</c:v>
                </c:pt>
                <c:pt idx="2867">
                  <c:v>9.19</c:v>
                </c:pt>
                <c:pt idx="2868">
                  <c:v>8.9650000000000034</c:v>
                </c:pt>
                <c:pt idx="2869">
                  <c:v>9.3800000000000008</c:v>
                </c:pt>
                <c:pt idx="2870">
                  <c:v>9.76</c:v>
                </c:pt>
                <c:pt idx="2871">
                  <c:v>9.76</c:v>
                </c:pt>
                <c:pt idx="2872">
                  <c:v>9.5500000000000007</c:v>
                </c:pt>
                <c:pt idx="2873">
                  <c:v>9.34</c:v>
                </c:pt>
                <c:pt idx="2874">
                  <c:v>9.0960000000000001</c:v>
                </c:pt>
                <c:pt idx="2875">
                  <c:v>8.6750000000000007</c:v>
                </c:pt>
                <c:pt idx="2876">
                  <c:v>8.7150000000000016</c:v>
                </c:pt>
                <c:pt idx="2877">
                  <c:v>8.7650000000000006</c:v>
                </c:pt>
                <c:pt idx="2878">
                  <c:v>8.5080000000000009</c:v>
                </c:pt>
                <c:pt idx="2879">
                  <c:v>8.3310000000000013</c:v>
                </c:pt>
                <c:pt idx="2880">
                  <c:v>8.3600000000000012</c:v>
                </c:pt>
                <c:pt idx="2881">
                  <c:v>8.152000000000001</c:v>
                </c:pt>
                <c:pt idx="2882">
                  <c:v>7.9</c:v>
                </c:pt>
                <c:pt idx="2883">
                  <c:v>7.7009999999999996</c:v>
                </c:pt>
                <c:pt idx="2884">
                  <c:v>7.5750000000000002</c:v>
                </c:pt>
                <c:pt idx="2885">
                  <c:v>7.4249999999999989</c:v>
                </c:pt>
                <c:pt idx="2886">
                  <c:v>7.3</c:v>
                </c:pt>
                <c:pt idx="2887">
                  <c:v>7.3</c:v>
                </c:pt>
                <c:pt idx="2888">
                  <c:v>7.2990000000000004</c:v>
                </c:pt>
                <c:pt idx="2889">
                  <c:v>7.5649999999999995</c:v>
                </c:pt>
                <c:pt idx="2890">
                  <c:v>7.6</c:v>
                </c:pt>
                <c:pt idx="2891">
                  <c:v>7.6549999999999994</c:v>
                </c:pt>
                <c:pt idx="2892">
                  <c:v>7.75</c:v>
                </c:pt>
                <c:pt idx="2893">
                  <c:v>7.8719999999999999</c:v>
                </c:pt>
                <c:pt idx="2894">
                  <c:v>7.9300000000000006</c:v>
                </c:pt>
                <c:pt idx="2895">
                  <c:v>7.84</c:v>
                </c:pt>
                <c:pt idx="2896">
                  <c:v>7.5350000000000001</c:v>
                </c:pt>
                <c:pt idx="2897">
                  <c:v>7.33</c:v>
                </c:pt>
                <c:pt idx="2898">
                  <c:v>7.4180000000000001</c:v>
                </c:pt>
                <c:pt idx="2899">
                  <c:v>7.6890000000000001</c:v>
                </c:pt>
                <c:pt idx="2900">
                  <c:v>7.5</c:v>
                </c:pt>
                <c:pt idx="2901">
                  <c:v>7.3599999999999994</c:v>
                </c:pt>
                <c:pt idx="2902">
                  <c:v>6.98</c:v>
                </c:pt>
                <c:pt idx="2903">
                  <c:v>7.09</c:v>
                </c:pt>
                <c:pt idx="2904">
                  <c:v>7.09</c:v>
                </c:pt>
                <c:pt idx="2905">
                  <c:v>7.1449999999999987</c:v>
                </c:pt>
                <c:pt idx="2906">
                  <c:v>7.29</c:v>
                </c:pt>
                <c:pt idx="2907">
                  <c:v>7.5389999999999997</c:v>
                </c:pt>
                <c:pt idx="2908">
                  <c:v>7.4700000000000006</c:v>
                </c:pt>
                <c:pt idx="2909">
                  <c:v>7.48</c:v>
                </c:pt>
                <c:pt idx="2910">
                  <c:v>7.6649999999999991</c:v>
                </c:pt>
                <c:pt idx="2911">
                  <c:v>7.7700000000000005</c:v>
                </c:pt>
                <c:pt idx="2912">
                  <c:v>7.6109999999999989</c:v>
                </c:pt>
                <c:pt idx="2913">
                  <c:v>7.4349999999999996</c:v>
                </c:pt>
                <c:pt idx="2914">
                  <c:v>7.25</c:v>
                </c:pt>
                <c:pt idx="2915">
                  <c:v>7.2700000000000005</c:v>
                </c:pt>
                <c:pt idx="2916">
                  <c:v>6.9050000000000002</c:v>
                </c:pt>
                <c:pt idx="2917">
                  <c:v>7.08</c:v>
                </c:pt>
                <c:pt idx="2918">
                  <c:v>7</c:v>
                </c:pt>
                <c:pt idx="2919">
                  <c:v>7.1349999999999989</c:v>
                </c:pt>
                <c:pt idx="2920">
                  <c:v>7.13</c:v>
                </c:pt>
                <c:pt idx="2921">
                  <c:v>6.9</c:v>
                </c:pt>
                <c:pt idx="2922">
                  <c:v>6.8209999999999988</c:v>
                </c:pt>
                <c:pt idx="2923">
                  <c:v>6.75</c:v>
                </c:pt>
                <c:pt idx="2924">
                  <c:v>6.38</c:v>
                </c:pt>
                <c:pt idx="2925">
                  <c:v>6.4</c:v>
                </c:pt>
                <c:pt idx="2926">
                  <c:v>6.24</c:v>
                </c:pt>
                <c:pt idx="2927">
                  <c:v>6.3</c:v>
                </c:pt>
                <c:pt idx="2928">
                  <c:v>6.335</c:v>
                </c:pt>
                <c:pt idx="2929">
                  <c:v>6.4249999999999989</c:v>
                </c:pt>
                <c:pt idx="2930">
                  <c:v>6.33</c:v>
                </c:pt>
                <c:pt idx="2931">
                  <c:v>6.3599999999999994</c:v>
                </c:pt>
                <c:pt idx="2932">
                  <c:v>6.3979999999999988</c:v>
                </c:pt>
                <c:pt idx="2933">
                  <c:v>6.4859999999999998</c:v>
                </c:pt>
                <c:pt idx="2934">
                  <c:v>6.46</c:v>
                </c:pt>
                <c:pt idx="2935">
                  <c:v>6.48</c:v>
                </c:pt>
                <c:pt idx="2936">
                  <c:v>6.51</c:v>
                </c:pt>
                <c:pt idx="2937">
                  <c:v>6.6739999999999995</c:v>
                </c:pt>
                <c:pt idx="2938">
                  <c:v>6.6909999999999989</c:v>
                </c:pt>
                <c:pt idx="2939">
                  <c:v>6.68</c:v>
                </c:pt>
                <c:pt idx="2940">
                  <c:v>6.585</c:v>
                </c:pt>
                <c:pt idx="2941">
                  <c:v>6.7</c:v>
                </c:pt>
                <c:pt idx="2942">
                  <c:v>6.64</c:v>
                </c:pt>
                <c:pt idx="2943">
                  <c:v>6.516</c:v>
                </c:pt>
                <c:pt idx="2944">
                  <c:v>6.7</c:v>
                </c:pt>
                <c:pt idx="2945">
                  <c:v>6.52</c:v>
                </c:pt>
                <c:pt idx="2946">
                  <c:v>6.78</c:v>
                </c:pt>
                <c:pt idx="2947">
                  <c:v>6.79</c:v>
                </c:pt>
                <c:pt idx="2948">
                  <c:v>7.13</c:v>
                </c:pt>
                <c:pt idx="2949">
                  <c:v>7.14</c:v>
                </c:pt>
                <c:pt idx="2950">
                  <c:v>7.1949999999999994</c:v>
                </c:pt>
                <c:pt idx="2951">
                  <c:v>7.04</c:v>
                </c:pt>
                <c:pt idx="2952">
                  <c:v>7.0519999999999996</c:v>
                </c:pt>
                <c:pt idx="2953">
                  <c:v>7.044999999999999</c:v>
                </c:pt>
                <c:pt idx="2954">
                  <c:v>6.95</c:v>
                </c:pt>
                <c:pt idx="2955">
                  <c:v>6.98</c:v>
                </c:pt>
                <c:pt idx="2956">
                  <c:v>7.07</c:v>
                </c:pt>
                <c:pt idx="2957">
                  <c:v>6.98</c:v>
                </c:pt>
                <c:pt idx="2958">
                  <c:v>7.09</c:v>
                </c:pt>
                <c:pt idx="2959">
                  <c:v>7.2809999999999997</c:v>
                </c:pt>
                <c:pt idx="2960">
                  <c:v>7.2</c:v>
                </c:pt>
                <c:pt idx="2961">
                  <c:v>7.3619999999999992</c:v>
                </c:pt>
                <c:pt idx="2962">
                  <c:v>7.55</c:v>
                </c:pt>
                <c:pt idx="2963">
                  <c:v>7.5720000000000001</c:v>
                </c:pt>
                <c:pt idx="2964">
                  <c:v>7.5679999999999987</c:v>
                </c:pt>
                <c:pt idx="2965">
                  <c:v>7.75</c:v>
                </c:pt>
                <c:pt idx="2966">
                  <c:v>7.6499999999999995</c:v>
                </c:pt>
                <c:pt idx="2967">
                  <c:v>7.48</c:v>
                </c:pt>
                <c:pt idx="2968">
                  <c:v>7.294999999999999</c:v>
                </c:pt>
                <c:pt idx="2969">
                  <c:v>6.9989999999999997</c:v>
                </c:pt>
                <c:pt idx="2970">
                  <c:v>7.02</c:v>
                </c:pt>
                <c:pt idx="2971">
                  <c:v>7.1599999999999993</c:v>
                </c:pt>
                <c:pt idx="2972">
                  <c:v>7.24</c:v>
                </c:pt>
                <c:pt idx="2973">
                  <c:v>7.3330000000000002</c:v>
                </c:pt>
                <c:pt idx="2974">
                  <c:v>7.25</c:v>
                </c:pt>
                <c:pt idx="2975">
                  <c:v>7.1849999999999987</c:v>
                </c:pt>
                <c:pt idx="2976">
                  <c:v>7.2</c:v>
                </c:pt>
                <c:pt idx="2977">
                  <c:v>7.17</c:v>
                </c:pt>
                <c:pt idx="2978">
                  <c:v>7.1249999999999991</c:v>
                </c:pt>
                <c:pt idx="2979">
                  <c:v>6.72</c:v>
                </c:pt>
                <c:pt idx="2980">
                  <c:v>6.798</c:v>
                </c:pt>
                <c:pt idx="2981">
                  <c:v>6.87</c:v>
                </c:pt>
                <c:pt idx="2982">
                  <c:v>6.84</c:v>
                </c:pt>
                <c:pt idx="2983">
                  <c:v>6.72</c:v>
                </c:pt>
                <c:pt idx="2984">
                  <c:v>6.7</c:v>
                </c:pt>
                <c:pt idx="2985">
                  <c:v>6.6549999999999994</c:v>
                </c:pt>
                <c:pt idx="2986">
                  <c:v>6.71</c:v>
                </c:pt>
                <c:pt idx="2987">
                  <c:v>6.6749999999999989</c:v>
                </c:pt>
                <c:pt idx="2988">
                  <c:v>6.7210000000000001</c:v>
                </c:pt>
                <c:pt idx="2989">
                  <c:v>6.75</c:v>
                </c:pt>
                <c:pt idx="2990">
                  <c:v>6.4850000000000003</c:v>
                </c:pt>
                <c:pt idx="2991">
                  <c:v>6.306</c:v>
                </c:pt>
                <c:pt idx="2992">
                  <c:v>6.0860000000000003</c:v>
                </c:pt>
                <c:pt idx="2993">
                  <c:v>5.9850000000000003</c:v>
                </c:pt>
                <c:pt idx="2994">
                  <c:v>5.92</c:v>
                </c:pt>
                <c:pt idx="2995">
                  <c:v>6.1099999999999994</c:v>
                </c:pt>
                <c:pt idx="2996">
                  <c:v>6.17</c:v>
                </c:pt>
                <c:pt idx="2997">
                  <c:v>6.1</c:v>
                </c:pt>
                <c:pt idx="2998">
                  <c:v>6.0350000000000001</c:v>
                </c:pt>
                <c:pt idx="2999">
                  <c:v>6.1849999999999987</c:v>
                </c:pt>
                <c:pt idx="3000">
                  <c:v>6.17</c:v>
                </c:pt>
                <c:pt idx="3001">
                  <c:v>6.17</c:v>
                </c:pt>
                <c:pt idx="3002">
                  <c:v>5.9589999999999996</c:v>
                </c:pt>
                <c:pt idx="3003">
                  <c:v>6.0949999999999989</c:v>
                </c:pt>
                <c:pt idx="3004">
                  <c:v>6.1549999999999994</c:v>
                </c:pt>
                <c:pt idx="3005">
                  <c:v>6.39</c:v>
                </c:pt>
                <c:pt idx="3006">
                  <c:v>6.3219999999999992</c:v>
                </c:pt>
                <c:pt idx="3007">
                  <c:v>6.31</c:v>
                </c:pt>
                <c:pt idx="3008">
                  <c:v>6.2</c:v>
                </c:pt>
                <c:pt idx="3009">
                  <c:v>6.3249999999999993</c:v>
                </c:pt>
                <c:pt idx="3010">
                  <c:v>6.39</c:v>
                </c:pt>
                <c:pt idx="3011">
                  <c:v>6.41</c:v>
                </c:pt>
                <c:pt idx="3012">
                  <c:v>6.5</c:v>
                </c:pt>
                <c:pt idx="3013">
                  <c:v>6.21</c:v>
                </c:pt>
                <c:pt idx="3014">
                  <c:v>6.31</c:v>
                </c:pt>
                <c:pt idx="3015">
                  <c:v>6.294999999999999</c:v>
                </c:pt>
                <c:pt idx="3016">
                  <c:v>6.14</c:v>
                </c:pt>
                <c:pt idx="3017">
                  <c:v>6.55</c:v>
                </c:pt>
                <c:pt idx="3018">
                  <c:v>6.4450000000000003</c:v>
                </c:pt>
                <c:pt idx="3019">
                  <c:v>5.923</c:v>
                </c:pt>
                <c:pt idx="3020">
                  <c:v>6.101</c:v>
                </c:pt>
                <c:pt idx="3021">
                  <c:v>6.149</c:v>
                </c:pt>
                <c:pt idx="3022">
                  <c:v>6.1109999999999989</c:v>
                </c:pt>
                <c:pt idx="3023">
                  <c:v>6.02</c:v>
                </c:pt>
                <c:pt idx="3024">
                  <c:v>5.835</c:v>
                </c:pt>
                <c:pt idx="3025">
                  <c:v>5.9300000000000006</c:v>
                </c:pt>
                <c:pt idx="3026">
                  <c:v>5.78</c:v>
                </c:pt>
                <c:pt idx="3027">
                  <c:v>5.9489999999999998</c:v>
                </c:pt>
                <c:pt idx="3028">
                  <c:v>6.44</c:v>
                </c:pt>
                <c:pt idx="3029">
                  <c:v>6.3249999999999993</c:v>
                </c:pt>
                <c:pt idx="3030">
                  <c:v>6.14</c:v>
                </c:pt>
                <c:pt idx="3031">
                  <c:v>6.55</c:v>
                </c:pt>
                <c:pt idx="3032">
                  <c:v>6.835</c:v>
                </c:pt>
                <c:pt idx="3033">
                  <c:v>6.8849999999999989</c:v>
                </c:pt>
                <c:pt idx="3034">
                  <c:v>6.9450000000000003</c:v>
                </c:pt>
                <c:pt idx="3035">
                  <c:v>7.14</c:v>
                </c:pt>
                <c:pt idx="3036">
                  <c:v>7.02</c:v>
                </c:pt>
                <c:pt idx="3037">
                  <c:v>7.2139999999999995</c:v>
                </c:pt>
                <c:pt idx="3038">
                  <c:v>7.34</c:v>
                </c:pt>
                <c:pt idx="3039">
                  <c:v>7.214999999999999</c:v>
                </c:pt>
                <c:pt idx="3040">
                  <c:v>6.9930000000000003</c:v>
                </c:pt>
                <c:pt idx="3041">
                  <c:v>6.98</c:v>
                </c:pt>
                <c:pt idx="3042">
                  <c:v>6.7039999999999997</c:v>
                </c:pt>
                <c:pt idx="3043">
                  <c:v>6.6499999999999995</c:v>
                </c:pt>
                <c:pt idx="3044">
                  <c:v>6.9300000000000006</c:v>
                </c:pt>
                <c:pt idx="3045">
                  <c:v>7.05</c:v>
                </c:pt>
                <c:pt idx="3046">
                  <c:v>6.84</c:v>
                </c:pt>
                <c:pt idx="3047">
                  <c:v>7.4300000000000006</c:v>
                </c:pt>
                <c:pt idx="3048">
                  <c:v>7.6199999999999992</c:v>
                </c:pt>
                <c:pt idx="3049">
                  <c:v>7.83</c:v>
                </c:pt>
                <c:pt idx="3050">
                  <c:v>8.26</c:v>
                </c:pt>
                <c:pt idx="3051">
                  <c:v>6.7789999999999999</c:v>
                </c:pt>
                <c:pt idx="3052">
                  <c:v>6.7450000000000001</c:v>
                </c:pt>
                <c:pt idx="3053">
                  <c:v>7.2</c:v>
                </c:pt>
                <c:pt idx="3054">
                  <c:v>6.87</c:v>
                </c:pt>
                <c:pt idx="3055">
                  <c:v>7.29</c:v>
                </c:pt>
                <c:pt idx="3056">
                  <c:v>7.1449999999999987</c:v>
                </c:pt>
                <c:pt idx="3057">
                  <c:v>7.4509999999999996</c:v>
                </c:pt>
                <c:pt idx="3058">
                  <c:v>7.1199999999999992</c:v>
                </c:pt>
                <c:pt idx="3059">
                  <c:v>7.2489999999999997</c:v>
                </c:pt>
                <c:pt idx="3060">
                  <c:v>7.6890000000000001</c:v>
                </c:pt>
                <c:pt idx="3061">
                  <c:v>7.49</c:v>
                </c:pt>
                <c:pt idx="3062">
                  <c:v>7.6049999999999995</c:v>
                </c:pt>
                <c:pt idx="3063">
                  <c:v>7.95</c:v>
                </c:pt>
                <c:pt idx="3064">
                  <c:v>8.2100000000000009</c:v>
                </c:pt>
                <c:pt idx="3065">
                  <c:v>8.8000000000000007</c:v>
                </c:pt>
                <c:pt idx="3066">
                  <c:v>8.5890000000000004</c:v>
                </c:pt>
                <c:pt idx="3067">
                  <c:v>8.7349999999999994</c:v>
                </c:pt>
                <c:pt idx="3068">
                  <c:v>8.8250000000000011</c:v>
                </c:pt>
                <c:pt idx="3069">
                  <c:v>8.66</c:v>
                </c:pt>
                <c:pt idx="3070">
                  <c:v>8.8600000000000012</c:v>
                </c:pt>
                <c:pt idx="3071">
                  <c:v>8.4350000000000005</c:v>
                </c:pt>
                <c:pt idx="3072">
                  <c:v>7.89</c:v>
                </c:pt>
                <c:pt idx="3073">
                  <c:v>8.0300000000000011</c:v>
                </c:pt>
                <c:pt idx="3074">
                  <c:v>7.73</c:v>
                </c:pt>
                <c:pt idx="3075">
                  <c:v>7.63</c:v>
                </c:pt>
                <c:pt idx="3076">
                  <c:v>7.21</c:v>
                </c:pt>
                <c:pt idx="3077">
                  <c:v>6.8090000000000002</c:v>
                </c:pt>
                <c:pt idx="3078">
                  <c:v>6.55</c:v>
                </c:pt>
                <c:pt idx="3079">
                  <c:v>6.79</c:v>
                </c:pt>
                <c:pt idx="3080">
                  <c:v>6.87</c:v>
                </c:pt>
                <c:pt idx="3081">
                  <c:v>6.67</c:v>
                </c:pt>
                <c:pt idx="3082">
                  <c:v>6.9379999999999997</c:v>
                </c:pt>
                <c:pt idx="3083">
                  <c:v>7.1199999999999992</c:v>
                </c:pt>
                <c:pt idx="3084">
                  <c:v>7.2519999999999998</c:v>
                </c:pt>
                <c:pt idx="3085">
                  <c:v>7.03</c:v>
                </c:pt>
                <c:pt idx="3086">
                  <c:v>7.18</c:v>
                </c:pt>
                <c:pt idx="3087">
                  <c:v>6.7239999999999993</c:v>
                </c:pt>
                <c:pt idx="3088">
                  <c:v>6.7050000000000001</c:v>
                </c:pt>
                <c:pt idx="3089">
                  <c:v>6.79</c:v>
                </c:pt>
                <c:pt idx="3090">
                  <c:v>6.88</c:v>
                </c:pt>
                <c:pt idx="3091">
                  <c:v>6.33</c:v>
                </c:pt>
                <c:pt idx="3092">
                  <c:v>5.2560000000000002</c:v>
                </c:pt>
                <c:pt idx="3093">
                  <c:v>5.254999999999999</c:v>
                </c:pt>
                <c:pt idx="3094">
                  <c:v>5.5679999999999987</c:v>
                </c:pt>
                <c:pt idx="3095">
                  <c:v>5.6199999999999992</c:v>
                </c:pt>
                <c:pt idx="3096">
                  <c:v>5.5549999999999988</c:v>
                </c:pt>
                <c:pt idx="3097">
                  <c:v>5.25</c:v>
                </c:pt>
                <c:pt idx="3098">
                  <c:v>5.0810000000000004</c:v>
                </c:pt>
                <c:pt idx="3099">
                  <c:v>4.7489999999999997</c:v>
                </c:pt>
                <c:pt idx="3100">
                  <c:v>4.83</c:v>
                </c:pt>
                <c:pt idx="3101">
                  <c:v>4.9450000000000003</c:v>
                </c:pt>
                <c:pt idx="3102">
                  <c:v>4.87</c:v>
                </c:pt>
                <c:pt idx="3103">
                  <c:v>4.7309999999999999</c:v>
                </c:pt>
                <c:pt idx="3104">
                  <c:v>4.6649999999999991</c:v>
                </c:pt>
                <c:pt idx="3105">
                  <c:v>4.6259999999999994</c:v>
                </c:pt>
                <c:pt idx="3106">
                  <c:v>4.78</c:v>
                </c:pt>
                <c:pt idx="3107">
                  <c:v>4.7</c:v>
                </c:pt>
                <c:pt idx="3108">
                  <c:v>4.7699999999999996</c:v>
                </c:pt>
                <c:pt idx="3109">
                  <c:v>4.9800000000000004</c:v>
                </c:pt>
                <c:pt idx="3110">
                  <c:v>5.0599999999999996</c:v>
                </c:pt>
                <c:pt idx="3111">
                  <c:v>5.21</c:v>
                </c:pt>
                <c:pt idx="3112">
                  <c:v>5.21</c:v>
                </c:pt>
                <c:pt idx="3113">
                  <c:v>5.18</c:v>
                </c:pt>
                <c:pt idx="3114">
                  <c:v>5.3</c:v>
                </c:pt>
                <c:pt idx="3115">
                  <c:v>5.3599999999999994</c:v>
                </c:pt>
                <c:pt idx="3116">
                  <c:v>5.323999999999999</c:v>
                </c:pt>
                <c:pt idx="3117">
                  <c:v>5.55</c:v>
                </c:pt>
                <c:pt idx="3118">
                  <c:v>5.53</c:v>
                </c:pt>
                <c:pt idx="3119">
                  <c:v>5.38</c:v>
                </c:pt>
                <c:pt idx="3120">
                  <c:v>5.375</c:v>
                </c:pt>
                <c:pt idx="3121">
                  <c:v>5.375</c:v>
                </c:pt>
                <c:pt idx="3122">
                  <c:v>5.5249999999999995</c:v>
                </c:pt>
                <c:pt idx="3123">
                  <c:v>5.44</c:v>
                </c:pt>
                <c:pt idx="3124">
                  <c:v>5.6199999999999992</c:v>
                </c:pt>
                <c:pt idx="3125">
                  <c:v>5.7750000000000004</c:v>
                </c:pt>
                <c:pt idx="3126">
                  <c:v>5.72</c:v>
                </c:pt>
                <c:pt idx="3127">
                  <c:v>5.53</c:v>
                </c:pt>
                <c:pt idx="3128">
                  <c:v>5.7119999999999997</c:v>
                </c:pt>
                <c:pt idx="3129">
                  <c:v>5.6649999999999991</c:v>
                </c:pt>
                <c:pt idx="3130">
                  <c:v>5.8199999999999994</c:v>
                </c:pt>
                <c:pt idx="3131">
                  <c:v>5.84</c:v>
                </c:pt>
                <c:pt idx="3132">
                  <c:v>6.044999999999999</c:v>
                </c:pt>
                <c:pt idx="3133">
                  <c:v>6.1760000000000002</c:v>
                </c:pt>
                <c:pt idx="3134">
                  <c:v>6.1349999999999989</c:v>
                </c:pt>
                <c:pt idx="3135">
                  <c:v>5.99</c:v>
                </c:pt>
                <c:pt idx="3136">
                  <c:v>5.95</c:v>
                </c:pt>
                <c:pt idx="3137">
                  <c:v>6.07</c:v>
                </c:pt>
                <c:pt idx="3138">
                  <c:v>6.1499999999999995</c:v>
                </c:pt>
                <c:pt idx="3139">
                  <c:v>5.95</c:v>
                </c:pt>
                <c:pt idx="3140">
                  <c:v>5.8449999999999989</c:v>
                </c:pt>
                <c:pt idx="3141">
                  <c:v>5.8149999999999995</c:v>
                </c:pt>
                <c:pt idx="3142">
                  <c:v>5.8310000000000004</c:v>
                </c:pt>
                <c:pt idx="3143">
                  <c:v>5.8449999999999989</c:v>
                </c:pt>
                <c:pt idx="3144">
                  <c:v>5.9950000000000001</c:v>
                </c:pt>
                <c:pt idx="3145">
                  <c:v>5.9300000000000006</c:v>
                </c:pt>
                <c:pt idx="3146">
                  <c:v>5.87</c:v>
                </c:pt>
                <c:pt idx="3147">
                  <c:v>6.0669999999999993</c:v>
                </c:pt>
                <c:pt idx="3148">
                  <c:v>6.1839999999999993</c:v>
                </c:pt>
                <c:pt idx="3149">
                  <c:v>6.3649999999999993</c:v>
                </c:pt>
                <c:pt idx="3150">
                  <c:v>6.415</c:v>
                </c:pt>
                <c:pt idx="3151">
                  <c:v>6.21</c:v>
                </c:pt>
                <c:pt idx="3152">
                  <c:v>6.2</c:v>
                </c:pt>
                <c:pt idx="3153">
                  <c:v>6.1549999999999994</c:v>
                </c:pt>
                <c:pt idx="3154">
                  <c:v>6.1029999999999989</c:v>
                </c:pt>
                <c:pt idx="3155">
                  <c:v>6.2009999999999996</c:v>
                </c:pt>
                <c:pt idx="3156">
                  <c:v>6.2919999999999998</c:v>
                </c:pt>
                <c:pt idx="3157">
                  <c:v>6.48</c:v>
                </c:pt>
                <c:pt idx="3158">
                  <c:v>6.41</c:v>
                </c:pt>
                <c:pt idx="3159">
                  <c:v>6.4160000000000004</c:v>
                </c:pt>
                <c:pt idx="3160">
                  <c:v>6.335</c:v>
                </c:pt>
                <c:pt idx="3161">
                  <c:v>6.4950000000000001</c:v>
                </c:pt>
                <c:pt idx="3162">
                  <c:v>6.57</c:v>
                </c:pt>
                <c:pt idx="3163">
                  <c:v>6.4909999999999997</c:v>
                </c:pt>
                <c:pt idx="3164">
                  <c:v>6.294999999999999</c:v>
                </c:pt>
                <c:pt idx="3165">
                  <c:v>6.258</c:v>
                </c:pt>
                <c:pt idx="3166">
                  <c:v>6.14</c:v>
                </c:pt>
                <c:pt idx="3167">
                  <c:v>6.08</c:v>
                </c:pt>
                <c:pt idx="3168">
                  <c:v>6.1149999999999993</c:v>
                </c:pt>
                <c:pt idx="3169">
                  <c:v>6.2160000000000002</c:v>
                </c:pt>
                <c:pt idx="3170">
                  <c:v>6.2389999999999999</c:v>
                </c:pt>
                <c:pt idx="3171">
                  <c:v>6.3599999999999994</c:v>
                </c:pt>
                <c:pt idx="3172">
                  <c:v>6.51</c:v>
                </c:pt>
                <c:pt idx="3173">
                  <c:v>6.68</c:v>
                </c:pt>
                <c:pt idx="3174">
                  <c:v>6.57</c:v>
                </c:pt>
                <c:pt idx="3175">
                  <c:v>6.5669999999999993</c:v>
                </c:pt>
                <c:pt idx="3176">
                  <c:v>6.714999999999999</c:v>
                </c:pt>
                <c:pt idx="3177">
                  <c:v>6.68</c:v>
                </c:pt>
                <c:pt idx="3178">
                  <c:v>6.7</c:v>
                </c:pt>
                <c:pt idx="3179">
                  <c:v>6.37</c:v>
                </c:pt>
                <c:pt idx="3180">
                  <c:v>6.3149999999999995</c:v>
                </c:pt>
                <c:pt idx="3181">
                  <c:v>6.46</c:v>
                </c:pt>
                <c:pt idx="3182">
                  <c:v>6.17</c:v>
                </c:pt>
                <c:pt idx="3183">
                  <c:v>6.4300000000000006</c:v>
                </c:pt>
                <c:pt idx="3184">
                  <c:v>6.4009999999999998</c:v>
                </c:pt>
                <c:pt idx="3185">
                  <c:v>6.49</c:v>
                </c:pt>
                <c:pt idx="3186">
                  <c:v>6.4050000000000002</c:v>
                </c:pt>
                <c:pt idx="3187">
                  <c:v>6.4</c:v>
                </c:pt>
                <c:pt idx="3188">
                  <c:v>6.18</c:v>
                </c:pt>
                <c:pt idx="3189">
                  <c:v>6.302999999999999</c:v>
                </c:pt>
                <c:pt idx="3190">
                  <c:v>6.21</c:v>
                </c:pt>
                <c:pt idx="3191">
                  <c:v>6.3</c:v>
                </c:pt>
                <c:pt idx="3192">
                  <c:v>6.2460000000000004</c:v>
                </c:pt>
                <c:pt idx="3193">
                  <c:v>6.214999999999999</c:v>
                </c:pt>
                <c:pt idx="3194">
                  <c:v>5.8619999999999992</c:v>
                </c:pt>
                <c:pt idx="3195">
                  <c:v>5.9300000000000006</c:v>
                </c:pt>
                <c:pt idx="3196">
                  <c:v>5.95</c:v>
                </c:pt>
                <c:pt idx="3197">
                  <c:v>5.875</c:v>
                </c:pt>
                <c:pt idx="3198">
                  <c:v>5.754999999999999</c:v>
                </c:pt>
                <c:pt idx="3199">
                  <c:v>5.5549999999999988</c:v>
                </c:pt>
                <c:pt idx="3200">
                  <c:v>5.6199999999999992</c:v>
                </c:pt>
                <c:pt idx="3201">
                  <c:v>5.58</c:v>
                </c:pt>
                <c:pt idx="3202">
                  <c:v>5.56</c:v>
                </c:pt>
                <c:pt idx="3203">
                  <c:v>5.52</c:v>
                </c:pt>
                <c:pt idx="3204">
                  <c:v>5.58</c:v>
                </c:pt>
                <c:pt idx="3205">
                  <c:v>5.74</c:v>
                </c:pt>
                <c:pt idx="3206">
                  <c:v>5.74</c:v>
                </c:pt>
                <c:pt idx="3207">
                  <c:v>5.7990000000000004</c:v>
                </c:pt>
                <c:pt idx="3208">
                  <c:v>6.0149999999999988</c:v>
                </c:pt>
                <c:pt idx="3209">
                  <c:v>5.915</c:v>
                </c:pt>
                <c:pt idx="3210">
                  <c:v>5.87</c:v>
                </c:pt>
                <c:pt idx="3211">
                  <c:v>5.8049999999999988</c:v>
                </c:pt>
                <c:pt idx="3212">
                  <c:v>5.7859999999999996</c:v>
                </c:pt>
                <c:pt idx="3213">
                  <c:v>5.88</c:v>
                </c:pt>
                <c:pt idx="3214">
                  <c:v>5.7750000000000004</c:v>
                </c:pt>
                <c:pt idx="3215">
                  <c:v>5.9050000000000002</c:v>
                </c:pt>
                <c:pt idx="3216">
                  <c:v>5.73</c:v>
                </c:pt>
                <c:pt idx="3217">
                  <c:v>5.4850000000000003</c:v>
                </c:pt>
                <c:pt idx="3218">
                  <c:v>5.33</c:v>
                </c:pt>
                <c:pt idx="3219">
                  <c:v>5.34</c:v>
                </c:pt>
                <c:pt idx="3220">
                  <c:v>5.4249999999999989</c:v>
                </c:pt>
                <c:pt idx="3221">
                  <c:v>5.53</c:v>
                </c:pt>
                <c:pt idx="3222">
                  <c:v>5.54</c:v>
                </c:pt>
                <c:pt idx="3223">
                  <c:v>5.6099999999999994</c:v>
                </c:pt>
                <c:pt idx="3224">
                  <c:v>5.63</c:v>
                </c:pt>
                <c:pt idx="3225">
                  <c:v>5.73</c:v>
                </c:pt>
                <c:pt idx="3226">
                  <c:v>5.68</c:v>
                </c:pt>
                <c:pt idx="3227">
                  <c:v>5.7050000000000001</c:v>
                </c:pt>
                <c:pt idx="3228">
                  <c:v>5.6199999999999992</c:v>
                </c:pt>
                <c:pt idx="3229">
                  <c:v>5.64</c:v>
                </c:pt>
                <c:pt idx="3230">
                  <c:v>5.39</c:v>
                </c:pt>
                <c:pt idx="3231">
                  <c:v>5.46</c:v>
                </c:pt>
                <c:pt idx="3232">
                  <c:v>5.3979999999999988</c:v>
                </c:pt>
                <c:pt idx="3233">
                  <c:v>5.5</c:v>
                </c:pt>
                <c:pt idx="3234">
                  <c:v>5.46</c:v>
                </c:pt>
                <c:pt idx="3235">
                  <c:v>5.3849999999999989</c:v>
                </c:pt>
                <c:pt idx="3236">
                  <c:v>5.597999999999999</c:v>
                </c:pt>
                <c:pt idx="3237">
                  <c:v>5.5649999999999995</c:v>
                </c:pt>
                <c:pt idx="3238">
                  <c:v>5.3579999999999988</c:v>
                </c:pt>
                <c:pt idx="3239">
                  <c:v>5.3949999999999987</c:v>
                </c:pt>
                <c:pt idx="3240">
                  <c:v>5.23</c:v>
                </c:pt>
                <c:pt idx="3241">
                  <c:v>5.0999999999999996</c:v>
                </c:pt>
                <c:pt idx="3242">
                  <c:v>5.08</c:v>
                </c:pt>
                <c:pt idx="3243">
                  <c:v>5.13</c:v>
                </c:pt>
                <c:pt idx="3244">
                  <c:v>5.2700000000000005</c:v>
                </c:pt>
                <c:pt idx="3245">
                  <c:v>5.21</c:v>
                </c:pt>
                <c:pt idx="3246">
                  <c:v>5.34</c:v>
                </c:pt>
                <c:pt idx="3247">
                  <c:v>5.35</c:v>
                </c:pt>
                <c:pt idx="3248">
                  <c:v>5.53</c:v>
                </c:pt>
                <c:pt idx="3249">
                  <c:v>5.28</c:v>
                </c:pt>
                <c:pt idx="3250">
                  <c:v>5.25</c:v>
                </c:pt>
                <c:pt idx="3251">
                  <c:v>5.39</c:v>
                </c:pt>
                <c:pt idx="3252">
                  <c:v>5.42</c:v>
                </c:pt>
                <c:pt idx="3253">
                  <c:v>5.42</c:v>
                </c:pt>
                <c:pt idx="3254">
                  <c:v>5.52</c:v>
                </c:pt>
                <c:pt idx="3255">
                  <c:v>5.76</c:v>
                </c:pt>
                <c:pt idx="3256">
                  <c:v>5.6499999999999995</c:v>
                </c:pt>
                <c:pt idx="3257">
                  <c:v>5.4</c:v>
                </c:pt>
                <c:pt idx="3258">
                  <c:v>5.6899999999999995</c:v>
                </c:pt>
                <c:pt idx="3259">
                  <c:v>5.9</c:v>
                </c:pt>
                <c:pt idx="3260">
                  <c:v>5.9</c:v>
                </c:pt>
                <c:pt idx="3261">
                  <c:v>5.88</c:v>
                </c:pt>
                <c:pt idx="3262">
                  <c:v>5.75</c:v>
                </c:pt>
                <c:pt idx="3263">
                  <c:v>6.05</c:v>
                </c:pt>
                <c:pt idx="3264">
                  <c:v>6.24</c:v>
                </c:pt>
                <c:pt idx="3265">
                  <c:v>6.4</c:v>
                </c:pt>
                <c:pt idx="3266">
                  <c:v>6.2</c:v>
                </c:pt>
                <c:pt idx="3267">
                  <c:v>5.88</c:v>
                </c:pt>
                <c:pt idx="3268">
                  <c:v>6.5</c:v>
                </c:pt>
                <c:pt idx="3269">
                  <c:v>6.4</c:v>
                </c:pt>
                <c:pt idx="3270">
                  <c:v>6.7</c:v>
                </c:pt>
                <c:pt idx="3271">
                  <c:v>6.68</c:v>
                </c:pt>
                <c:pt idx="3272">
                  <c:v>7.35</c:v>
                </c:pt>
                <c:pt idx="3273">
                  <c:v>6.83</c:v>
                </c:pt>
                <c:pt idx="3274">
                  <c:v>6.83</c:v>
                </c:pt>
                <c:pt idx="3275">
                  <c:v>7.1499999999999995</c:v>
                </c:pt>
                <c:pt idx="3276">
                  <c:v>6.6499999999999995</c:v>
                </c:pt>
                <c:pt idx="3277">
                  <c:v>6.5</c:v>
                </c:pt>
                <c:pt idx="3278">
                  <c:v>6.55</c:v>
                </c:pt>
                <c:pt idx="3279">
                  <c:v>6.02</c:v>
                </c:pt>
                <c:pt idx="3280">
                  <c:v>6.01</c:v>
                </c:pt>
                <c:pt idx="3281">
                  <c:v>6.03</c:v>
                </c:pt>
                <c:pt idx="3282">
                  <c:v>6.6599999999999993</c:v>
                </c:pt>
                <c:pt idx="3283">
                  <c:v>7.09</c:v>
                </c:pt>
                <c:pt idx="3284">
                  <c:v>7.1499999999999995</c:v>
                </c:pt>
                <c:pt idx="3285">
                  <c:v>6.6</c:v>
                </c:pt>
                <c:pt idx="3286">
                  <c:v>6.7750000000000004</c:v>
                </c:pt>
                <c:pt idx="3287">
                  <c:v>6.76</c:v>
                </c:pt>
                <c:pt idx="3288">
                  <c:v>6.9</c:v>
                </c:pt>
                <c:pt idx="3289">
                  <c:v>6.714999999999999</c:v>
                </c:pt>
                <c:pt idx="3290">
                  <c:v>7.1</c:v>
                </c:pt>
                <c:pt idx="3291">
                  <c:v>6.7</c:v>
                </c:pt>
                <c:pt idx="3292">
                  <c:v>6.22</c:v>
                </c:pt>
                <c:pt idx="3293">
                  <c:v>6.45</c:v>
                </c:pt>
                <c:pt idx="3294">
                  <c:v>5.754999999999999</c:v>
                </c:pt>
                <c:pt idx="3295">
                  <c:v>5.52</c:v>
                </c:pt>
                <c:pt idx="3296">
                  <c:v>5.44</c:v>
                </c:pt>
                <c:pt idx="3297">
                  <c:v>5.0599999999999996</c:v>
                </c:pt>
                <c:pt idx="3298">
                  <c:v>5.0599999999999996</c:v>
                </c:pt>
                <c:pt idx="3299">
                  <c:v>4.6449999999999987</c:v>
                </c:pt>
                <c:pt idx="3300">
                  <c:v>4.6399999999999997</c:v>
                </c:pt>
                <c:pt idx="3301">
                  <c:v>4.6399999999999997</c:v>
                </c:pt>
                <c:pt idx="3302">
                  <c:v>4.76</c:v>
                </c:pt>
                <c:pt idx="3303">
                  <c:v>4.7850000000000001</c:v>
                </c:pt>
                <c:pt idx="3304">
                  <c:v>4.75</c:v>
                </c:pt>
                <c:pt idx="3305">
                  <c:v>4.8499999999999996</c:v>
                </c:pt>
                <c:pt idx="3306">
                  <c:v>4.8099999999999996</c:v>
                </c:pt>
                <c:pt idx="3307">
                  <c:v>4.7300000000000004</c:v>
                </c:pt>
                <c:pt idx="3308">
                  <c:v>4.8499999999999996</c:v>
                </c:pt>
                <c:pt idx="3309">
                  <c:v>4.71</c:v>
                </c:pt>
                <c:pt idx="3310">
                  <c:v>4.6599999999999993</c:v>
                </c:pt>
                <c:pt idx="3311">
                  <c:v>4.7</c:v>
                </c:pt>
                <c:pt idx="3312">
                  <c:v>4.91</c:v>
                </c:pt>
                <c:pt idx="3313">
                  <c:v>4.8</c:v>
                </c:pt>
                <c:pt idx="3314">
                  <c:v>4.67</c:v>
                </c:pt>
                <c:pt idx="3315">
                  <c:v>4.9800000000000004</c:v>
                </c:pt>
                <c:pt idx="3316">
                  <c:v>4.6599999999999993</c:v>
                </c:pt>
                <c:pt idx="3317">
                  <c:v>4.8449999999999989</c:v>
                </c:pt>
                <c:pt idx="3318">
                  <c:v>4.49</c:v>
                </c:pt>
                <c:pt idx="3319">
                  <c:v>4.4400000000000004</c:v>
                </c:pt>
                <c:pt idx="3320">
                  <c:v>4.5999999999999996</c:v>
                </c:pt>
                <c:pt idx="3321">
                  <c:v>4.9400000000000004</c:v>
                </c:pt>
                <c:pt idx="3322">
                  <c:v>4.91</c:v>
                </c:pt>
                <c:pt idx="3323">
                  <c:v>4.9700000000000006</c:v>
                </c:pt>
                <c:pt idx="3324">
                  <c:v>4.91</c:v>
                </c:pt>
                <c:pt idx="3325">
                  <c:v>4.8899999999999997</c:v>
                </c:pt>
                <c:pt idx="3326">
                  <c:v>5.25</c:v>
                </c:pt>
                <c:pt idx="3327">
                  <c:v>5.45</c:v>
                </c:pt>
                <c:pt idx="3328">
                  <c:v>5.45</c:v>
                </c:pt>
                <c:pt idx="3329">
                  <c:v>5.46</c:v>
                </c:pt>
                <c:pt idx="3330">
                  <c:v>5.57</c:v>
                </c:pt>
                <c:pt idx="3331">
                  <c:v>5.5</c:v>
                </c:pt>
                <c:pt idx="3332">
                  <c:v>5.13</c:v>
                </c:pt>
                <c:pt idx="3333">
                  <c:v>5.18</c:v>
                </c:pt>
                <c:pt idx="3334">
                  <c:v>4.9300000000000006</c:v>
                </c:pt>
                <c:pt idx="3335">
                  <c:v>4.71</c:v>
                </c:pt>
                <c:pt idx="3336">
                  <c:v>4.6349999999999989</c:v>
                </c:pt>
                <c:pt idx="3337">
                  <c:v>4.68</c:v>
                </c:pt>
                <c:pt idx="3338">
                  <c:v>4.79</c:v>
                </c:pt>
                <c:pt idx="3339">
                  <c:v>4.8899999999999997</c:v>
                </c:pt>
                <c:pt idx="3340">
                  <c:v>4.74</c:v>
                </c:pt>
                <c:pt idx="3341">
                  <c:v>4.4700000000000006</c:v>
                </c:pt>
                <c:pt idx="3342">
                  <c:v>4.53</c:v>
                </c:pt>
                <c:pt idx="3343">
                  <c:v>4.59</c:v>
                </c:pt>
                <c:pt idx="3344">
                  <c:v>4.55</c:v>
                </c:pt>
                <c:pt idx="3345">
                  <c:v>4.46</c:v>
                </c:pt>
                <c:pt idx="3346">
                  <c:v>4.4400000000000004</c:v>
                </c:pt>
                <c:pt idx="3347">
                  <c:v>4.58</c:v>
                </c:pt>
                <c:pt idx="3348">
                  <c:v>4.63</c:v>
                </c:pt>
                <c:pt idx="3349">
                  <c:v>4.7</c:v>
                </c:pt>
                <c:pt idx="3350">
                  <c:v>4.67</c:v>
                </c:pt>
                <c:pt idx="3351">
                  <c:v>4.6849999999999987</c:v>
                </c:pt>
                <c:pt idx="3352">
                  <c:v>4.8</c:v>
                </c:pt>
                <c:pt idx="3353">
                  <c:v>4.75</c:v>
                </c:pt>
                <c:pt idx="3354">
                  <c:v>4.6899999999999995</c:v>
                </c:pt>
                <c:pt idx="3355">
                  <c:v>4.8499999999999996</c:v>
                </c:pt>
                <c:pt idx="3356">
                  <c:v>4.78</c:v>
                </c:pt>
                <c:pt idx="3357">
                  <c:v>4.7</c:v>
                </c:pt>
                <c:pt idx="3358">
                  <c:v>4.6849999999999987</c:v>
                </c:pt>
                <c:pt idx="3359">
                  <c:v>4.6099999999999994</c:v>
                </c:pt>
                <c:pt idx="3360">
                  <c:v>4.9349999999999996</c:v>
                </c:pt>
                <c:pt idx="3361">
                  <c:v>4.9000000000000004</c:v>
                </c:pt>
                <c:pt idx="3362">
                  <c:v>5.03</c:v>
                </c:pt>
                <c:pt idx="3363">
                  <c:v>5.01</c:v>
                </c:pt>
                <c:pt idx="3364">
                  <c:v>5.254999999999999</c:v>
                </c:pt>
                <c:pt idx="3365">
                  <c:v>5.26</c:v>
                </c:pt>
                <c:pt idx="3366">
                  <c:v>5.07</c:v>
                </c:pt>
                <c:pt idx="3367">
                  <c:v>4.9800000000000004</c:v>
                </c:pt>
                <c:pt idx="3368">
                  <c:v>4.9700000000000006</c:v>
                </c:pt>
                <c:pt idx="3369">
                  <c:v>4.92</c:v>
                </c:pt>
                <c:pt idx="3370">
                  <c:v>4.9000000000000004</c:v>
                </c:pt>
                <c:pt idx="3371">
                  <c:v>5.23</c:v>
                </c:pt>
                <c:pt idx="3372">
                  <c:v>5.214999999999999</c:v>
                </c:pt>
                <c:pt idx="3373">
                  <c:v>5.1199999999999992</c:v>
                </c:pt>
                <c:pt idx="3374">
                  <c:v>5.08</c:v>
                </c:pt>
                <c:pt idx="3375">
                  <c:v>5.05</c:v>
                </c:pt>
                <c:pt idx="3376">
                  <c:v>4.8099999999999996</c:v>
                </c:pt>
                <c:pt idx="3377">
                  <c:v>4.74</c:v>
                </c:pt>
                <c:pt idx="3378">
                  <c:v>4.7</c:v>
                </c:pt>
                <c:pt idx="3379">
                  <c:v>4.8099999999999996</c:v>
                </c:pt>
                <c:pt idx="3380">
                  <c:v>4.72</c:v>
                </c:pt>
                <c:pt idx="3381">
                  <c:v>4.6499999999999995</c:v>
                </c:pt>
                <c:pt idx="3382">
                  <c:v>4.6099999999999994</c:v>
                </c:pt>
                <c:pt idx="3383">
                  <c:v>4.7</c:v>
                </c:pt>
                <c:pt idx="3384">
                  <c:v>4.63</c:v>
                </c:pt>
                <c:pt idx="3385">
                  <c:v>4.72</c:v>
                </c:pt>
                <c:pt idx="3386">
                  <c:v>4.9000000000000004</c:v>
                </c:pt>
                <c:pt idx="3387">
                  <c:v>4.8599999999999994</c:v>
                </c:pt>
                <c:pt idx="3388">
                  <c:v>5</c:v>
                </c:pt>
                <c:pt idx="3389">
                  <c:v>5.14</c:v>
                </c:pt>
                <c:pt idx="3390">
                  <c:v>5.0599999999999996</c:v>
                </c:pt>
                <c:pt idx="3391">
                  <c:v>4.9800000000000004</c:v>
                </c:pt>
                <c:pt idx="3392">
                  <c:v>5</c:v>
                </c:pt>
                <c:pt idx="3393">
                  <c:v>5.1599999999999993</c:v>
                </c:pt>
                <c:pt idx="3394">
                  <c:v>5.1099999999999994</c:v>
                </c:pt>
                <c:pt idx="3395">
                  <c:v>5.29</c:v>
                </c:pt>
                <c:pt idx="3396">
                  <c:v>5.48</c:v>
                </c:pt>
                <c:pt idx="3397">
                  <c:v>5.57</c:v>
                </c:pt>
                <c:pt idx="3398">
                  <c:v>5.4</c:v>
                </c:pt>
                <c:pt idx="3399">
                  <c:v>5.2249999999999988</c:v>
                </c:pt>
                <c:pt idx="3400">
                  <c:v>5.22</c:v>
                </c:pt>
                <c:pt idx="3401">
                  <c:v>5.2350000000000003</c:v>
                </c:pt>
                <c:pt idx="3402">
                  <c:v>5.3599999999999994</c:v>
                </c:pt>
                <c:pt idx="3403">
                  <c:v>5.41</c:v>
                </c:pt>
                <c:pt idx="3404">
                  <c:v>5.39</c:v>
                </c:pt>
                <c:pt idx="3405">
                  <c:v>5.64</c:v>
                </c:pt>
                <c:pt idx="3406">
                  <c:v>5.6</c:v>
                </c:pt>
                <c:pt idx="3407">
                  <c:v>5.8549999999999995</c:v>
                </c:pt>
                <c:pt idx="3408">
                  <c:v>5.89</c:v>
                </c:pt>
                <c:pt idx="3409">
                  <c:v>5.8599999999999994</c:v>
                </c:pt>
                <c:pt idx="3410">
                  <c:v>5.6099999999999994</c:v>
                </c:pt>
                <c:pt idx="3411">
                  <c:v>5.63</c:v>
                </c:pt>
                <c:pt idx="3412">
                  <c:v>5.75</c:v>
                </c:pt>
                <c:pt idx="3413">
                  <c:v>5.59</c:v>
                </c:pt>
                <c:pt idx="3414">
                  <c:v>5.6099999999999994</c:v>
                </c:pt>
                <c:pt idx="3415">
                  <c:v>6.1199999999999992</c:v>
                </c:pt>
                <c:pt idx="3416">
                  <c:v>6.2</c:v>
                </c:pt>
                <c:pt idx="3417">
                  <c:v>6.2700000000000005</c:v>
                </c:pt>
                <c:pt idx="3418">
                  <c:v>6.41</c:v>
                </c:pt>
                <c:pt idx="3419">
                  <c:v>6.5</c:v>
                </c:pt>
                <c:pt idx="3420">
                  <c:v>6.3</c:v>
                </c:pt>
                <c:pt idx="3421">
                  <c:v>6.5</c:v>
                </c:pt>
                <c:pt idx="3422">
                  <c:v>6.34</c:v>
                </c:pt>
                <c:pt idx="3423">
                  <c:v>6.2700000000000005</c:v>
                </c:pt>
                <c:pt idx="3424">
                  <c:v>6.1199999999999992</c:v>
                </c:pt>
                <c:pt idx="3425">
                  <c:v>5.94</c:v>
                </c:pt>
                <c:pt idx="3426">
                  <c:v>5.835</c:v>
                </c:pt>
                <c:pt idx="3427">
                  <c:v>5.9749999999999996</c:v>
                </c:pt>
                <c:pt idx="3428">
                  <c:v>6.04</c:v>
                </c:pt>
                <c:pt idx="3429">
                  <c:v>6.18</c:v>
                </c:pt>
                <c:pt idx="3430">
                  <c:v>6.07</c:v>
                </c:pt>
                <c:pt idx="3431">
                  <c:v>5.96</c:v>
                </c:pt>
                <c:pt idx="3432">
                  <c:v>6.09</c:v>
                </c:pt>
                <c:pt idx="3433">
                  <c:v>6.04</c:v>
                </c:pt>
                <c:pt idx="3434">
                  <c:v>6.34</c:v>
                </c:pt>
                <c:pt idx="3435">
                  <c:v>6.2</c:v>
                </c:pt>
                <c:pt idx="3436">
                  <c:v>5.95</c:v>
                </c:pt>
                <c:pt idx="3437">
                  <c:v>5.92</c:v>
                </c:pt>
                <c:pt idx="3438">
                  <c:v>5.74</c:v>
                </c:pt>
                <c:pt idx="3439">
                  <c:v>5.6449999999999987</c:v>
                </c:pt>
                <c:pt idx="3440">
                  <c:v>5.5</c:v>
                </c:pt>
                <c:pt idx="3441">
                  <c:v>5.63</c:v>
                </c:pt>
                <c:pt idx="3442">
                  <c:v>5.335</c:v>
                </c:pt>
                <c:pt idx="3443">
                  <c:v>5.2850000000000001</c:v>
                </c:pt>
                <c:pt idx="3444">
                  <c:v>5.37</c:v>
                </c:pt>
                <c:pt idx="3445">
                  <c:v>5.3</c:v>
                </c:pt>
                <c:pt idx="3446">
                  <c:v>5.2</c:v>
                </c:pt>
                <c:pt idx="3447">
                  <c:v>5.38</c:v>
                </c:pt>
                <c:pt idx="3448">
                  <c:v>5.46</c:v>
                </c:pt>
                <c:pt idx="3449">
                  <c:v>5.57</c:v>
                </c:pt>
                <c:pt idx="3450">
                  <c:v>5.6749999999999989</c:v>
                </c:pt>
                <c:pt idx="3451">
                  <c:v>5.64</c:v>
                </c:pt>
                <c:pt idx="3452">
                  <c:v>5.6499999999999995</c:v>
                </c:pt>
                <c:pt idx="3453">
                  <c:v>5.6599999999999993</c:v>
                </c:pt>
                <c:pt idx="3454">
                  <c:v>5.6899999999999995</c:v>
                </c:pt>
                <c:pt idx="3455">
                  <c:v>5.6</c:v>
                </c:pt>
                <c:pt idx="3456">
                  <c:v>5.39</c:v>
                </c:pt>
                <c:pt idx="3457">
                  <c:v>5.4</c:v>
                </c:pt>
                <c:pt idx="3458">
                  <c:v>5.18</c:v>
                </c:pt>
                <c:pt idx="3459">
                  <c:v>5.09</c:v>
                </c:pt>
                <c:pt idx="3460">
                  <c:v>5.1899999999999995</c:v>
                </c:pt>
                <c:pt idx="3461">
                  <c:v>5</c:v>
                </c:pt>
                <c:pt idx="3462">
                  <c:v>4.92</c:v>
                </c:pt>
                <c:pt idx="3463">
                  <c:v>5.01</c:v>
                </c:pt>
                <c:pt idx="3464">
                  <c:v>5.01</c:v>
                </c:pt>
                <c:pt idx="3465">
                  <c:v>5.07</c:v>
                </c:pt>
                <c:pt idx="3466">
                  <c:v>5.1449999999999987</c:v>
                </c:pt>
                <c:pt idx="3467">
                  <c:v>5.17</c:v>
                </c:pt>
                <c:pt idx="3468">
                  <c:v>5.085</c:v>
                </c:pt>
                <c:pt idx="3469">
                  <c:v>5.03</c:v>
                </c:pt>
                <c:pt idx="3470">
                  <c:v>5.1499999999999995</c:v>
                </c:pt>
                <c:pt idx="3471">
                  <c:v>5.21</c:v>
                </c:pt>
                <c:pt idx="3472">
                  <c:v>5.22</c:v>
                </c:pt>
                <c:pt idx="3473">
                  <c:v>5.26</c:v>
                </c:pt>
                <c:pt idx="3474">
                  <c:v>5.3649999999999993</c:v>
                </c:pt>
                <c:pt idx="3475">
                  <c:v>5.26</c:v>
                </c:pt>
                <c:pt idx="3476">
                  <c:v>5.48</c:v>
                </c:pt>
                <c:pt idx="3477">
                  <c:v>5.38</c:v>
                </c:pt>
                <c:pt idx="3478">
                  <c:v>5.8599999999999994</c:v>
                </c:pt>
                <c:pt idx="3479">
                  <c:v>5.8199999999999994</c:v>
                </c:pt>
                <c:pt idx="3480">
                  <c:v>6.29</c:v>
                </c:pt>
                <c:pt idx="3481">
                  <c:v>6.6499999999999995</c:v>
                </c:pt>
                <c:pt idx="3482">
                  <c:v>6.87</c:v>
                </c:pt>
                <c:pt idx="3483">
                  <c:v>6.95</c:v>
                </c:pt>
                <c:pt idx="3484">
                  <c:v>6.95</c:v>
                </c:pt>
                <c:pt idx="3485">
                  <c:v>7.1</c:v>
                </c:pt>
                <c:pt idx="3486">
                  <c:v>7.6</c:v>
                </c:pt>
                <c:pt idx="3487">
                  <c:v>8.25</c:v>
                </c:pt>
                <c:pt idx="3488">
                  <c:v>7.1499999999999995</c:v>
                </c:pt>
                <c:pt idx="3489">
                  <c:v>8.4</c:v>
                </c:pt>
                <c:pt idx="3490">
                  <c:v>10</c:v>
                </c:pt>
                <c:pt idx="3491">
                  <c:v>7.91</c:v>
                </c:pt>
                <c:pt idx="3492">
                  <c:v>6.28</c:v>
                </c:pt>
                <c:pt idx="3493">
                  <c:v>6.1499999999999995</c:v>
                </c:pt>
                <c:pt idx="3494">
                  <c:v>5.96</c:v>
                </c:pt>
                <c:pt idx="3495">
                  <c:v>5.94</c:v>
                </c:pt>
                <c:pt idx="3496">
                  <c:v>5.81</c:v>
                </c:pt>
                <c:pt idx="3497">
                  <c:v>5.73</c:v>
                </c:pt>
                <c:pt idx="3498">
                  <c:v>5.9300000000000006</c:v>
                </c:pt>
                <c:pt idx="3499">
                  <c:v>5.85</c:v>
                </c:pt>
                <c:pt idx="3500">
                  <c:v>5.98</c:v>
                </c:pt>
                <c:pt idx="3501">
                  <c:v>5.88</c:v>
                </c:pt>
                <c:pt idx="3502">
                  <c:v>5.68</c:v>
                </c:pt>
                <c:pt idx="3503">
                  <c:v>5.76</c:v>
                </c:pt>
                <c:pt idx="3504">
                  <c:v>5.81</c:v>
                </c:pt>
                <c:pt idx="3505">
                  <c:v>5.504999999999999</c:v>
                </c:pt>
                <c:pt idx="3506">
                  <c:v>5.55</c:v>
                </c:pt>
                <c:pt idx="3507">
                  <c:v>5.68</c:v>
                </c:pt>
                <c:pt idx="3508">
                  <c:v>5.48</c:v>
                </c:pt>
                <c:pt idx="3509">
                  <c:v>5.42</c:v>
                </c:pt>
                <c:pt idx="3510">
                  <c:v>5.6</c:v>
                </c:pt>
                <c:pt idx="3511">
                  <c:v>5.5</c:v>
                </c:pt>
                <c:pt idx="3512">
                  <c:v>5.74</c:v>
                </c:pt>
                <c:pt idx="3513">
                  <c:v>5.52</c:v>
                </c:pt>
                <c:pt idx="3514">
                  <c:v>5.44</c:v>
                </c:pt>
                <c:pt idx="3515">
                  <c:v>5.63</c:v>
                </c:pt>
                <c:pt idx="3516">
                  <c:v>5.45</c:v>
                </c:pt>
                <c:pt idx="3517">
                  <c:v>5.1949999999999994</c:v>
                </c:pt>
                <c:pt idx="3518">
                  <c:v>5.34</c:v>
                </c:pt>
                <c:pt idx="3519">
                  <c:v>5.28</c:v>
                </c:pt>
                <c:pt idx="3520">
                  <c:v>5.2750000000000004</c:v>
                </c:pt>
                <c:pt idx="3521">
                  <c:v>5.1099999999999994</c:v>
                </c:pt>
                <c:pt idx="3522">
                  <c:v>5.23</c:v>
                </c:pt>
                <c:pt idx="3523">
                  <c:v>5.0199999999999996</c:v>
                </c:pt>
                <c:pt idx="3524">
                  <c:v>5.0999999999999996</c:v>
                </c:pt>
                <c:pt idx="3525">
                  <c:v>5.3</c:v>
                </c:pt>
                <c:pt idx="3526">
                  <c:v>4.99</c:v>
                </c:pt>
                <c:pt idx="3527">
                  <c:v>4.79</c:v>
                </c:pt>
                <c:pt idx="3528">
                  <c:v>4.92</c:v>
                </c:pt>
                <c:pt idx="3529">
                  <c:v>4.9700000000000006</c:v>
                </c:pt>
                <c:pt idx="3530">
                  <c:v>5.0599999999999996</c:v>
                </c:pt>
                <c:pt idx="3531">
                  <c:v>5.1199999999999992</c:v>
                </c:pt>
                <c:pt idx="3532">
                  <c:v>5.14</c:v>
                </c:pt>
                <c:pt idx="3533">
                  <c:v>5.1599999999999993</c:v>
                </c:pt>
                <c:pt idx="3534">
                  <c:v>5.28</c:v>
                </c:pt>
                <c:pt idx="3535">
                  <c:v>5.0999999999999996</c:v>
                </c:pt>
                <c:pt idx="3536">
                  <c:v>5.21</c:v>
                </c:pt>
                <c:pt idx="3537">
                  <c:v>5.3599999999999994</c:v>
                </c:pt>
                <c:pt idx="3538">
                  <c:v>5.0199999999999996</c:v>
                </c:pt>
                <c:pt idx="3539">
                  <c:v>4.79</c:v>
                </c:pt>
                <c:pt idx="3540">
                  <c:v>4.6199999999999992</c:v>
                </c:pt>
                <c:pt idx="3541">
                  <c:v>4.3949999999999987</c:v>
                </c:pt>
                <c:pt idx="3542">
                  <c:v>4.3199999999999994</c:v>
                </c:pt>
                <c:pt idx="3543">
                  <c:v>4.3599999999999994</c:v>
                </c:pt>
                <c:pt idx="3544">
                  <c:v>4.3199999999999994</c:v>
                </c:pt>
                <c:pt idx="3545">
                  <c:v>4.1749999999999989</c:v>
                </c:pt>
                <c:pt idx="3546">
                  <c:v>4.3049999999999988</c:v>
                </c:pt>
                <c:pt idx="3547">
                  <c:v>4.1899999999999995</c:v>
                </c:pt>
                <c:pt idx="3548">
                  <c:v>4.21</c:v>
                </c:pt>
                <c:pt idx="3549">
                  <c:v>4.22</c:v>
                </c:pt>
                <c:pt idx="3550">
                  <c:v>4.33</c:v>
                </c:pt>
                <c:pt idx="3551">
                  <c:v>4.3</c:v>
                </c:pt>
                <c:pt idx="3552">
                  <c:v>4.2350000000000003</c:v>
                </c:pt>
                <c:pt idx="3553">
                  <c:v>4.3</c:v>
                </c:pt>
                <c:pt idx="3554">
                  <c:v>4.2699999999999996</c:v>
                </c:pt>
                <c:pt idx="3555">
                  <c:v>4.1599999999999993</c:v>
                </c:pt>
                <c:pt idx="3556">
                  <c:v>3.9099999999999997</c:v>
                </c:pt>
                <c:pt idx="3557">
                  <c:v>3.9099999999999997</c:v>
                </c:pt>
                <c:pt idx="3558">
                  <c:v>3.8149999999999995</c:v>
                </c:pt>
                <c:pt idx="3559">
                  <c:v>3.84</c:v>
                </c:pt>
                <c:pt idx="3560">
                  <c:v>3.8499999999999996</c:v>
                </c:pt>
                <c:pt idx="3561">
                  <c:v>3.8099999999999996</c:v>
                </c:pt>
                <c:pt idx="3562">
                  <c:v>3.9</c:v>
                </c:pt>
                <c:pt idx="3563">
                  <c:v>3.92</c:v>
                </c:pt>
                <c:pt idx="3564">
                  <c:v>3.9</c:v>
                </c:pt>
                <c:pt idx="3565">
                  <c:v>3.96</c:v>
                </c:pt>
                <c:pt idx="3566">
                  <c:v>4.1099999999999994</c:v>
                </c:pt>
                <c:pt idx="3567">
                  <c:v>4.38</c:v>
                </c:pt>
                <c:pt idx="3568">
                  <c:v>4.3599999999999994</c:v>
                </c:pt>
                <c:pt idx="3569">
                  <c:v>4.1599999999999993</c:v>
                </c:pt>
                <c:pt idx="3570">
                  <c:v>4.13</c:v>
                </c:pt>
                <c:pt idx="3571">
                  <c:v>4.0999999999999996</c:v>
                </c:pt>
                <c:pt idx="3572">
                  <c:v>4.29</c:v>
                </c:pt>
                <c:pt idx="3573">
                  <c:v>4.21</c:v>
                </c:pt>
                <c:pt idx="3574">
                  <c:v>4.2300000000000004</c:v>
                </c:pt>
                <c:pt idx="3575">
                  <c:v>4.2850000000000001</c:v>
                </c:pt>
                <c:pt idx="3576">
                  <c:v>4.2649999999999988</c:v>
                </c:pt>
                <c:pt idx="3577">
                  <c:v>4.2</c:v>
                </c:pt>
                <c:pt idx="3578">
                  <c:v>4.18</c:v>
                </c:pt>
                <c:pt idx="3579">
                  <c:v>4.2249999999999988</c:v>
                </c:pt>
                <c:pt idx="3580">
                  <c:v>4.2050000000000001</c:v>
                </c:pt>
                <c:pt idx="3581">
                  <c:v>3.8349999999999995</c:v>
                </c:pt>
                <c:pt idx="3582">
                  <c:v>3.9499999999999997</c:v>
                </c:pt>
                <c:pt idx="3583">
                  <c:v>3.86</c:v>
                </c:pt>
                <c:pt idx="3584">
                  <c:v>3.8149999999999995</c:v>
                </c:pt>
                <c:pt idx="3585">
                  <c:v>3.7650000000000001</c:v>
                </c:pt>
                <c:pt idx="3586">
                  <c:v>3.74</c:v>
                </c:pt>
                <c:pt idx="3587">
                  <c:v>3.9699999999999998</c:v>
                </c:pt>
                <c:pt idx="3588">
                  <c:v>4</c:v>
                </c:pt>
                <c:pt idx="3589">
                  <c:v>4.2</c:v>
                </c:pt>
                <c:pt idx="3590">
                  <c:v>4.18</c:v>
                </c:pt>
                <c:pt idx="3591">
                  <c:v>3.94</c:v>
                </c:pt>
                <c:pt idx="3592">
                  <c:v>3.53</c:v>
                </c:pt>
                <c:pt idx="3593">
                  <c:v>3.58</c:v>
                </c:pt>
                <c:pt idx="3594">
                  <c:v>3.9299999999999997</c:v>
                </c:pt>
                <c:pt idx="3595">
                  <c:v>3.86</c:v>
                </c:pt>
                <c:pt idx="3596">
                  <c:v>3.86</c:v>
                </c:pt>
                <c:pt idx="3597">
                  <c:v>3.9099999999999997</c:v>
                </c:pt>
                <c:pt idx="3598">
                  <c:v>3.7850000000000001</c:v>
                </c:pt>
                <c:pt idx="3599">
                  <c:v>3.4499999999999997</c:v>
                </c:pt>
                <c:pt idx="3600">
                  <c:v>3.4699999999999998</c:v>
                </c:pt>
                <c:pt idx="3601">
                  <c:v>3.3899999999999997</c:v>
                </c:pt>
                <c:pt idx="3602">
                  <c:v>3.25</c:v>
                </c:pt>
                <c:pt idx="3603">
                  <c:v>3.36</c:v>
                </c:pt>
                <c:pt idx="3604">
                  <c:v>3.42</c:v>
                </c:pt>
                <c:pt idx="3605">
                  <c:v>3.23</c:v>
                </c:pt>
                <c:pt idx="3606">
                  <c:v>3.3899999999999997</c:v>
                </c:pt>
                <c:pt idx="3607">
                  <c:v>3.17</c:v>
                </c:pt>
                <c:pt idx="3608">
                  <c:v>3.1549999999999998</c:v>
                </c:pt>
                <c:pt idx="3609">
                  <c:v>3.19</c:v>
                </c:pt>
                <c:pt idx="3610">
                  <c:v>3.29</c:v>
                </c:pt>
                <c:pt idx="3611">
                  <c:v>3.42</c:v>
                </c:pt>
                <c:pt idx="3612">
                  <c:v>3.38</c:v>
                </c:pt>
                <c:pt idx="3613">
                  <c:v>3.53</c:v>
                </c:pt>
                <c:pt idx="3614">
                  <c:v>3.53</c:v>
                </c:pt>
                <c:pt idx="3615">
                  <c:v>3.4699999999999998</c:v>
                </c:pt>
                <c:pt idx="3616">
                  <c:v>3.2800000000000002</c:v>
                </c:pt>
                <c:pt idx="3617">
                  <c:v>3.1850000000000001</c:v>
                </c:pt>
                <c:pt idx="3618">
                  <c:v>3.2450000000000001</c:v>
                </c:pt>
                <c:pt idx="3619">
                  <c:v>3.09</c:v>
                </c:pt>
                <c:pt idx="3620">
                  <c:v>3.1</c:v>
                </c:pt>
                <c:pt idx="3621">
                  <c:v>2.88</c:v>
                </c:pt>
                <c:pt idx="3622">
                  <c:v>3</c:v>
                </c:pt>
                <c:pt idx="3623">
                  <c:v>2.9349999999999996</c:v>
                </c:pt>
                <c:pt idx="3624">
                  <c:v>2.84</c:v>
                </c:pt>
                <c:pt idx="3625">
                  <c:v>2.77</c:v>
                </c:pt>
                <c:pt idx="3626">
                  <c:v>2.68</c:v>
                </c:pt>
                <c:pt idx="3627">
                  <c:v>2.68</c:v>
                </c:pt>
                <c:pt idx="3628">
                  <c:v>2.71</c:v>
                </c:pt>
                <c:pt idx="3629">
                  <c:v>2.7600000000000002</c:v>
                </c:pt>
                <c:pt idx="3630">
                  <c:v>2.8449999999999998</c:v>
                </c:pt>
                <c:pt idx="3631">
                  <c:v>2.9899999999999998</c:v>
                </c:pt>
                <c:pt idx="3632">
                  <c:v>2.96</c:v>
                </c:pt>
                <c:pt idx="3633">
                  <c:v>2.8899999999999997</c:v>
                </c:pt>
                <c:pt idx="3634">
                  <c:v>2.9899999999999998</c:v>
                </c:pt>
                <c:pt idx="3635">
                  <c:v>2.92</c:v>
                </c:pt>
                <c:pt idx="3636">
                  <c:v>3.07</c:v>
                </c:pt>
                <c:pt idx="3637">
                  <c:v>2.88</c:v>
                </c:pt>
                <c:pt idx="3638">
                  <c:v>2.94</c:v>
                </c:pt>
                <c:pt idx="3639">
                  <c:v>2.98</c:v>
                </c:pt>
                <c:pt idx="3640">
                  <c:v>2.98</c:v>
                </c:pt>
                <c:pt idx="3641">
                  <c:v>2.8299999999999996</c:v>
                </c:pt>
                <c:pt idx="3642">
                  <c:v>2.9299999999999997</c:v>
                </c:pt>
                <c:pt idx="3643">
                  <c:v>2.86</c:v>
                </c:pt>
                <c:pt idx="3644">
                  <c:v>2.79</c:v>
                </c:pt>
                <c:pt idx="3645">
                  <c:v>2.8899999999999997</c:v>
                </c:pt>
                <c:pt idx="3646">
                  <c:v>2.8299999999999996</c:v>
                </c:pt>
                <c:pt idx="3647">
                  <c:v>3.02</c:v>
                </c:pt>
                <c:pt idx="3648">
                  <c:v>2.9849999999999999</c:v>
                </c:pt>
                <c:pt idx="3649">
                  <c:v>3.06</c:v>
                </c:pt>
                <c:pt idx="3650">
                  <c:v>3.1549999999999998</c:v>
                </c:pt>
                <c:pt idx="3651">
                  <c:v>3.18</c:v>
                </c:pt>
                <c:pt idx="3652">
                  <c:v>3.27</c:v>
                </c:pt>
                <c:pt idx="3653">
                  <c:v>3.2549999999999999</c:v>
                </c:pt>
                <c:pt idx="3654">
                  <c:v>3.3</c:v>
                </c:pt>
                <c:pt idx="3655">
                  <c:v>3.4299999999999997</c:v>
                </c:pt>
                <c:pt idx="3656">
                  <c:v>3.52</c:v>
                </c:pt>
                <c:pt idx="3657">
                  <c:v>3.34</c:v>
                </c:pt>
                <c:pt idx="3658">
                  <c:v>3.23</c:v>
                </c:pt>
                <c:pt idx="3659">
                  <c:v>3.3699999999999997</c:v>
                </c:pt>
                <c:pt idx="3660">
                  <c:v>3.3099999999999996</c:v>
                </c:pt>
                <c:pt idx="3661">
                  <c:v>3.3299999999999996</c:v>
                </c:pt>
                <c:pt idx="3662">
                  <c:v>3.44</c:v>
                </c:pt>
                <c:pt idx="3663">
                  <c:v>3.2</c:v>
                </c:pt>
                <c:pt idx="3664">
                  <c:v>3.0549999999999997</c:v>
                </c:pt>
                <c:pt idx="3665">
                  <c:v>3.15</c:v>
                </c:pt>
                <c:pt idx="3666">
                  <c:v>3.11</c:v>
                </c:pt>
                <c:pt idx="3667">
                  <c:v>3.16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E5-4B8B-9D5A-068040825D92}"/>
            </c:ext>
          </c:extLst>
        </c:ser>
        <c:dLbls/>
        <c:marker val="1"/>
        <c:axId val="43330176"/>
        <c:axId val="43352448"/>
      </c:lineChart>
      <c:dateAx>
        <c:axId val="43330176"/>
        <c:scaling>
          <c:orientation val="minMax"/>
        </c:scaling>
        <c:axPos val="b"/>
        <c:numFmt formatCode="mmm/yy" sourceLinked="1"/>
        <c:tickLblPos val="nextTo"/>
        <c:spPr>
          <a:noFill/>
          <a:ln w="19050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352448"/>
        <c:crossesAt val="0"/>
        <c:auto val="1"/>
        <c:lblOffset val="100"/>
        <c:baseTimeUnit val="days"/>
        <c:majorUnit val="2"/>
        <c:majorTimeUnit val="years"/>
        <c:minorUnit val="4"/>
        <c:minorTimeUnit val="days"/>
      </c:dateAx>
      <c:valAx>
        <c:axId val="43352448"/>
        <c:scaling>
          <c:orientation val="minMax"/>
          <c:max val="18"/>
          <c:min val="0"/>
        </c:scaling>
        <c:axPos val="l"/>
        <c:title>
          <c:tx>
            <c:rich>
              <a:bodyPr rot="0" spcFirstLastPara="1" vertOverflow="ellipsis" wrap="square" anchor="ctr" anchorCtr="1"/>
              <a:lstStyle/>
              <a:p>
                <a:pPr algn="l" rtl="0">
                  <a:defRPr lang="en-US" sz="1600" b="0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 b="1" i="0" u="none" strike="noStrike" kern="1200" baseline="0" dirty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rPr>
                  <a:t>Natural gas </a:t>
                </a:r>
                <a:r>
                  <a:rPr lang="en-US" sz="1600" b="0" i="0" u="none" strike="noStrike" kern="1200" baseline="0" dirty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rPr>
                  <a:t>(USD</a:t>
                </a:r>
                <a:r>
                  <a:rPr lang="sk-SK" sz="1600" b="0" i="0" u="none" strike="noStrike" kern="1200" baseline="0" dirty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rPr>
                  <a:t>/</a:t>
                </a:r>
                <a:r>
                  <a:rPr lang="en-US" sz="1600" b="0" i="0" u="none" strike="noStrike" baseline="0" dirty="0">
                    <a:effectLst/>
                  </a:rPr>
                  <a:t>MMBtu</a:t>
                </a:r>
                <a:r>
                  <a:rPr lang="en-US" sz="1600" b="0" i="0" u="none" strike="noStrike" kern="1200" baseline="0" dirty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rPr>
                  <a:t>)</a:t>
                </a:r>
              </a:p>
            </c:rich>
          </c:tx>
          <c:layout>
            <c:manualLayout>
              <c:xMode val="edge"/>
              <c:yMode val="edge"/>
              <c:x val="9.4722227191926772E-2"/>
              <c:y val="8.1258808628964702E-2"/>
            </c:manualLayout>
          </c:layout>
          <c:spPr>
            <a:noFill/>
            <a:ln>
              <a:noFill/>
            </a:ln>
            <a:effectLst/>
          </c:spPr>
        </c:title>
        <c:numFmt formatCode="#,##0" sourceLinked="0"/>
        <c:tickLblPos val="nextTo"/>
        <c:spPr>
          <a:noFill/>
          <a:ln w="19050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330176"/>
        <c:crosses val="autoZero"/>
        <c:crossBetween val="midCat"/>
        <c:majorUnit val="2"/>
        <c:minorUnit val="2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2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515195615384873"/>
          <c:y val="8.7669610253812924E-2"/>
          <c:w val="0.88484804384615123"/>
          <c:h val="0.73777506736656284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AAE2CA">
                <a:lumMod val="40000"/>
                <a:lumOff val="60000"/>
              </a:srgbClr>
            </a:solidFill>
            <a:ln>
              <a:solidFill>
                <a:schemeClr val="tx2"/>
              </a:solidFill>
            </a:ln>
            <a:effectLst/>
          </c:spPr>
          <c:dPt>
            <c:idx val="1"/>
            <c:spPr>
              <a:solidFill>
                <a:srgbClr val="558CB5">
                  <a:lumMod val="60000"/>
                  <a:lumOff val="40000"/>
                </a:srgbClr>
              </a:solidFill>
              <a:ln>
                <a:solidFill>
                  <a:schemeClr val="tx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2C36-458B-9345-23B62A364391}"/>
              </c:ext>
            </c:extLst>
          </c:dPt>
          <c:cat>
            <c:strRef>
              <c:f>Sheet8!$A$1:$B$1</c:f>
              <c:strCache>
                <c:ptCount val="2"/>
                <c:pt idx="0">
                  <c:v>Bictoin cap</c:v>
                </c:pt>
                <c:pt idx="1">
                  <c:v>CZK M3</c:v>
                </c:pt>
              </c:strCache>
            </c:strRef>
          </c:cat>
          <c:val>
            <c:numRef>
              <c:f>Sheet8!$A$2:$B$2</c:f>
              <c:numCache>
                <c:formatCode>General</c:formatCode>
                <c:ptCount val="2"/>
                <c:pt idx="0">
                  <c:v>14825</c:v>
                </c:pt>
                <c:pt idx="1">
                  <c:v>153867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E5-4B8B-9D5A-068040825D92}"/>
            </c:ext>
          </c:extLst>
        </c:ser>
        <c:dLbls/>
        <c:axId val="43951232"/>
        <c:axId val="43952768"/>
      </c:barChart>
      <c:catAx>
        <c:axId val="43951232"/>
        <c:scaling>
          <c:orientation val="minMax"/>
        </c:scaling>
        <c:axPos val="b"/>
        <c:numFmt formatCode="General" sourceLinked="1"/>
        <c:tickLblPos val="nextTo"/>
        <c:spPr>
          <a:noFill/>
          <a:ln w="19050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952768"/>
        <c:crossesAt val="0"/>
        <c:auto val="1"/>
        <c:lblAlgn val="ctr"/>
        <c:lblOffset val="100"/>
      </c:catAx>
      <c:valAx>
        <c:axId val="43952768"/>
        <c:scaling>
          <c:orientation val="minMax"/>
          <c:max val="180000"/>
          <c:min val="0"/>
        </c:scaling>
        <c:axPos val="l"/>
        <c:title>
          <c:tx>
            <c:rich>
              <a:bodyPr rot="0" spcFirstLastPara="1" vertOverflow="ellipsis" wrap="square" anchor="ctr" anchorCtr="1"/>
              <a:lstStyle/>
              <a:p>
                <a:pPr algn="l">
                  <a:defRPr lang="cs-CZ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sk-SK" b="1" dirty="0">
                    <a:solidFill>
                      <a:srgbClr val="000000"/>
                    </a:solidFill>
                  </a:rPr>
                  <a:t>Money supply </a:t>
                </a:r>
                <a:r>
                  <a:rPr lang="sk-SK" dirty="0">
                    <a:solidFill>
                      <a:srgbClr val="000000"/>
                    </a:solidFill>
                  </a:rPr>
                  <a:t>(USD mil)</a:t>
                </a:r>
                <a:endParaRPr lang="en-US" dirty="0">
                  <a:solidFill>
                    <a:srgbClr val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4389561838894768"/>
              <c:y val="5.4470415285194314E-2"/>
            </c:manualLayout>
          </c:layout>
          <c:spPr>
            <a:noFill/>
            <a:ln>
              <a:noFill/>
            </a:ln>
            <a:effectLst/>
          </c:spPr>
        </c:title>
        <c:numFmt formatCode="#,##0" sourceLinked="0"/>
        <c:tickLblPos val="nextTo"/>
        <c:spPr>
          <a:noFill/>
          <a:ln w="19050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951232"/>
        <c:crosses val="autoZero"/>
        <c:crossBetween val="between"/>
        <c:majorUnit val="30000"/>
        <c:minorUnit val="10000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4.4517792025074894E-2"/>
          <c:y val="8.7669610253812924E-2"/>
          <c:w val="0.92740617315873453"/>
          <c:h val="0.8155882136701168"/>
        </c:manualLayout>
      </c:layout>
      <c:barChart>
        <c:barDir val="col"/>
        <c:grouping val="clustered"/>
        <c:ser>
          <c:idx val="0"/>
          <c:order val="0"/>
          <c:spPr>
            <a:solidFill>
              <a:srgbClr val="AAE2CA">
                <a:lumMod val="40000"/>
                <a:lumOff val="60000"/>
              </a:srgbClr>
            </a:solidFill>
            <a:ln>
              <a:solidFill>
                <a:schemeClr val="tx2"/>
              </a:solidFill>
            </a:ln>
            <a:effectLst/>
          </c:spPr>
          <c:dPt>
            <c:idx val="1"/>
            <c:spPr>
              <a:solidFill>
                <a:srgbClr val="558CB5">
                  <a:lumMod val="60000"/>
                  <a:lumOff val="40000"/>
                </a:srgbClr>
              </a:solidFill>
              <a:ln>
                <a:solidFill>
                  <a:schemeClr val="tx2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4F9C-47D7-A030-AEF38832359C}"/>
              </c:ext>
            </c:extLst>
          </c:dPt>
          <c:cat>
            <c:strRef>
              <c:f>Sheet8!$A$6:$B$6</c:f>
              <c:strCache>
                <c:ptCount val="2"/>
                <c:pt idx="0">
                  <c:v>Bitcoin</c:v>
                </c:pt>
                <c:pt idx="1">
                  <c:v>CZK</c:v>
                </c:pt>
              </c:strCache>
            </c:strRef>
          </c:cat>
          <c:val>
            <c:numRef>
              <c:f>Sheet8!$A$7:$B$7</c:f>
              <c:numCache>
                <c:formatCode>General</c:formatCode>
                <c:ptCount val="2"/>
                <c:pt idx="0">
                  <c:v>225000</c:v>
                </c:pt>
                <c:pt idx="1">
                  <c:v>1570000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E5-4B8B-9D5A-068040825D92}"/>
            </c:ext>
          </c:extLst>
        </c:ser>
        <c:dLbls/>
        <c:axId val="43965824"/>
        <c:axId val="45372544"/>
      </c:barChart>
      <c:catAx>
        <c:axId val="43965824"/>
        <c:scaling>
          <c:orientation val="minMax"/>
        </c:scaling>
        <c:axPos val="b"/>
        <c:numFmt formatCode="General" sourceLinked="1"/>
        <c:tickLblPos val="nextTo"/>
        <c:spPr>
          <a:noFill/>
          <a:ln w="19050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0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5372544"/>
        <c:crossesAt val="0"/>
        <c:auto val="1"/>
        <c:lblAlgn val="ctr"/>
        <c:lblOffset val="100"/>
      </c:catAx>
      <c:valAx>
        <c:axId val="45372544"/>
        <c:scaling>
          <c:orientation val="minMax"/>
          <c:max val="1800000"/>
          <c:min val="0"/>
        </c:scaling>
        <c:axPos val="l"/>
        <c:title>
          <c:tx>
            <c:rich>
              <a:bodyPr rot="0" spcFirstLastPara="1" vertOverflow="ellipsis" wrap="square" anchor="ctr" anchorCtr="1"/>
              <a:lstStyle/>
              <a:p>
                <a:pPr algn="l">
                  <a:defRPr lang="cs-CZ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noProof="0" dirty="0">
                    <a:solidFill>
                      <a:srgbClr val="000000"/>
                    </a:solidFill>
                  </a:rPr>
                  <a:t>Electronic</a:t>
                </a:r>
                <a:r>
                  <a:rPr lang="en-US" b="1" baseline="0" noProof="0" dirty="0">
                    <a:solidFill>
                      <a:srgbClr val="000000"/>
                    </a:solidFill>
                  </a:rPr>
                  <a:t> transactions</a:t>
                </a:r>
                <a:endParaRPr lang="cs-CZ" b="1" baseline="0" noProof="0" dirty="0">
                  <a:solidFill>
                    <a:srgbClr val="000000"/>
                  </a:solidFill>
                </a:endParaRPr>
              </a:p>
              <a:p>
                <a:pPr algn="l">
                  <a:defRPr lang="cs-CZ"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cs-CZ" b="0" baseline="0" noProof="0" dirty="0">
                    <a:solidFill>
                      <a:srgbClr val="000000"/>
                    </a:solidFill>
                  </a:rPr>
                  <a:t>(</a:t>
                </a:r>
                <a:r>
                  <a:rPr lang="sk-SK" b="0" baseline="0" dirty="0">
                    <a:solidFill>
                      <a:srgbClr val="000000"/>
                    </a:solidFill>
                  </a:rPr>
                  <a:t>per </a:t>
                </a:r>
                <a:r>
                  <a:rPr lang="en-US" b="0" baseline="0" noProof="0" dirty="0">
                    <a:solidFill>
                      <a:srgbClr val="000000"/>
                    </a:solidFill>
                  </a:rPr>
                  <a:t>day</a:t>
                </a:r>
                <a:r>
                  <a:rPr lang="cs-CZ" b="0" baseline="0" noProof="0" dirty="0">
                    <a:solidFill>
                      <a:srgbClr val="000000"/>
                    </a:solidFill>
                  </a:rPr>
                  <a:t>)</a:t>
                </a:r>
                <a:endParaRPr lang="en-US" b="0" noProof="0" dirty="0">
                  <a:solidFill>
                    <a:srgbClr val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0.14828762232460344"/>
              <c:y val="8.0516698649968022E-2"/>
            </c:manualLayout>
          </c:layout>
          <c:spPr>
            <a:noFill/>
            <a:ln>
              <a:noFill/>
            </a:ln>
            <a:effectLst/>
          </c:spPr>
        </c:title>
        <c:numFmt formatCode="#,##0" sourceLinked="0"/>
        <c:tickLblPos val="nextTo"/>
        <c:spPr>
          <a:noFill/>
          <a:ln w="19050"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400" b="1" i="0" u="none" strike="noStrike" kern="1200" baseline="0">
                <a:solidFill>
                  <a:schemeClr val="bg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43965824"/>
        <c:crosses val="autoZero"/>
        <c:crossBetween val="between"/>
        <c:majorUnit val="300000"/>
        <c:minorUnit val="200000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92E4-4193-A2D4-4EEEA9123A69}"/>
              </c:ext>
            </c:extLst>
          </c:dPt>
          <c:dPt>
            <c:idx val="1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92E4-4193-A2D4-4EEEA9123A69}"/>
              </c:ext>
            </c:extLst>
          </c:dPt>
          <c:dPt>
            <c:idx val="3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92E4-4193-A2D4-4EEEA9123A69}"/>
              </c:ext>
            </c:extLst>
          </c:dPt>
          <c:dPt>
            <c:idx val="4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92E4-4193-A2D4-4EEEA9123A69}"/>
              </c:ext>
            </c:extLst>
          </c:dPt>
          <c:dPt>
            <c:idx val="5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3-92E4-4193-A2D4-4EEEA9123A6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E4-4193-A2D4-4EEEA9123A6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E4-4193-A2D4-4EEEA9123A6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2E4-4193-A2D4-4EEEA9123A69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2E4-4193-A2D4-4EEEA9123A69}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cs-CZ" sz="1200" b="0" i="0" u="none" strike="noStrike" kern="1200" baseline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rPr>
                      <a:t>Deposits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2E4-4193-A2D4-4EEEA9123A69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92E4-4193-A2D4-4EEEA9123A6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2E4-4193-A2D4-4EEEA9123A6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2E4-4193-A2D4-4EEEA9123A6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2E4-4193-A2D4-4EEEA9123A69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2E4-4193-A2D4-4EEEA9123A69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3</c:v>
                </c:pt>
                <c:pt idx="4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B-92E4-4193-A2D4-4EEEA9123A6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Pt>
            <c:idx val="0"/>
            <c:spPr>
              <a:noFill/>
              <a:ln>
                <a:solidFill>
                  <a:srgbClr val="000000">
                    <a:alpha val="0"/>
                  </a:srgbClr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92E4-4193-A2D4-4EEEA9123A69}"/>
              </c:ext>
            </c:extLst>
          </c:dPt>
          <c:dPt>
            <c:idx val="1"/>
            <c:spPr>
              <a:noFill/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92E4-4193-A2D4-4EEEA9123A69}"/>
              </c:ext>
            </c:extLst>
          </c:dPt>
          <c:dPt>
            <c:idx val="3"/>
            <c:spPr>
              <a:solidFill>
                <a:schemeClr val="accent3"/>
              </a:solidFill>
              <a:ln w="25400">
                <a:solidFill>
                  <a:srgbClr val="FF33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92E4-4193-A2D4-4EEEA9123A69}"/>
              </c:ext>
            </c:extLst>
          </c:dPt>
          <c:dPt>
            <c:idx val="4"/>
            <c:spPr>
              <a:solidFill>
                <a:schemeClr val="bg1"/>
              </a:solidFill>
              <a:ln w="25400"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92E4-4193-A2D4-4EEEA9123A69}"/>
              </c:ext>
            </c:extLst>
          </c:dPt>
          <c:dPt>
            <c:idx val="5"/>
            <c:spPr>
              <a:solidFill>
                <a:srgbClr val="FEB4B4"/>
              </a:solidFill>
              <a:ln w="25400">
                <a:solidFill>
                  <a:srgbClr val="FF33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92E4-4193-A2D4-4EEEA9123A69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r>
                      <a:rPr lang="en-US" sz="1000" b="0" i="0" dirty="0">
                        <a:solidFill>
                          <a:srgbClr val="000000"/>
                        </a:solidFill>
                        <a:latin typeface="+mj-lt"/>
                      </a:rPr>
                      <a:t>New loans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2E4-4193-A2D4-4EEEA9123A69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rPr>
                      <a:t>New </a:t>
                    </a:r>
                  </a:p>
                  <a:p>
                    <a:r>
                      <a: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rPr>
                      <a:t>loans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2E4-4193-A2D4-4EEEA9123A69}"/>
                </c:ext>
              </c:extLst>
            </c:dLbl>
            <c:dLbl>
              <c:idx val="5"/>
              <c:layout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lang="cs-CZ" sz="1200" b="0" i="0" u="none" strike="noStrike" kern="1200" baseline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rPr>
                      <a:t>New </a:t>
                    </a:r>
                  </a:p>
                  <a:p>
                    <a:pPr>
                      <a:defRPr lang="cs-CZ" sz="1200" b="0" i="0" u="none" strike="noStrike" kern="1200" baseline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r>
                      <a: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rPr>
                      <a:t>deposits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2E4-4193-A2D4-4EEEA9123A69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</c:numCache>
            </c:numRef>
          </c:cat>
          <c:val>
            <c:numRef>
              <c:f>Sheet1!$D$2:$D$7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4">
                  <c:v>6</c:v>
                </c:pt>
                <c:pt idx="5">
                  <c:v>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92E4-4193-A2D4-4EEEA9123A69}"/>
            </c:ext>
          </c:extLst>
        </c:ser>
        <c:dLbls/>
        <c:gapWidth val="32"/>
        <c:overlap val="100"/>
        <c:axId val="86848640"/>
        <c:axId val="86850176"/>
      </c:barChart>
      <c:catAx>
        <c:axId val="86848640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86850176"/>
        <c:crosses val="autoZero"/>
        <c:auto val="1"/>
        <c:lblAlgn val="ctr"/>
        <c:lblOffset val="100"/>
      </c:catAx>
      <c:valAx>
        <c:axId val="86850176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86848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>
        <c:manualLayout>
          <c:layoutTarget val="inner"/>
          <c:xMode val="edge"/>
          <c:yMode val="edge"/>
          <c:x val="0"/>
          <c:y val="9.9272546131177641E-2"/>
          <c:w val="1"/>
          <c:h val="0.83728398272643478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713-41CA-86E4-FB4A0CB485E4}"/>
              </c:ext>
            </c:extLst>
          </c:dPt>
          <c:dPt>
            <c:idx val="1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713-41CA-86E4-FB4A0CB485E4}"/>
              </c:ext>
            </c:extLst>
          </c:dPt>
          <c:dPt>
            <c:idx val="2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713-41CA-86E4-FB4A0CB485E4}"/>
              </c:ext>
            </c:extLst>
          </c:dPt>
          <c:dPt>
            <c:idx val="3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713-41CA-86E4-FB4A0CB485E4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713-41CA-86E4-FB4A0CB485E4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713-41CA-86E4-FB4A0CB485E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8713-41CA-86E4-FB4A0CB485E4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8713-41CA-86E4-FB4A0CB485E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8713-41CA-86E4-FB4A0CB485E4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8713-41CA-86E4-FB4A0CB485E4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2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8713-41CA-86E4-FB4A0CB485E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8713-41CA-86E4-FB4A0CB485E4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8713-41CA-86E4-FB4A0CB485E4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8713-41CA-86E4-FB4A0CB485E4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8713-41CA-86E4-FB4A0CB485E4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8713-41CA-86E4-FB4A0CB485E4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8713-41CA-86E4-FB4A0CB485E4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noFill/>
            <a:ln w="15875">
              <a:noFill/>
            </a:ln>
            <a:effectLst/>
          </c:spPr>
          <c:dPt>
            <c:idx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F-8713-41CA-86E4-FB4A0CB485E4}"/>
              </c:ext>
            </c:extLst>
          </c:dPt>
          <c:dPt>
            <c:idx val="1"/>
            <c:extLst xmlns:c16r2="http://schemas.microsoft.com/office/drawing/2015/06/chart">
              <c:ext xmlns:c16="http://schemas.microsoft.com/office/drawing/2014/chart" uri="{C3380CC4-5D6E-409C-BE32-E72D297353CC}">
                <c16:uniqueId val="{00000021-8713-41CA-86E4-FB4A0CB485E4}"/>
              </c:ext>
            </c:extLst>
          </c:dPt>
          <c:dPt>
            <c:idx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23-8713-41CA-86E4-FB4A0CB485E4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25-8713-41CA-86E4-FB4A0CB485E4}"/>
              </c:ext>
            </c:extLst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8-8713-41CA-86E4-FB4A0CB485E4}"/>
            </c:ext>
          </c:extLst>
        </c:ser>
        <c:dLbls/>
        <c:gapWidth val="14"/>
        <c:overlap val="100"/>
        <c:axId val="93586560"/>
        <c:axId val="93588096"/>
      </c:barChart>
      <c:catAx>
        <c:axId val="93586560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93588096"/>
        <c:crosses val="autoZero"/>
        <c:auto val="1"/>
        <c:lblAlgn val="ctr"/>
        <c:lblOffset val="100"/>
      </c:catAx>
      <c:valAx>
        <c:axId val="93588096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935865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 b="0" i="0">
          <a:latin typeface="Arial Narrow" panose="020B0606020202030204" pitchFamily="34" charset="0"/>
        </a:defRPr>
      </a:pPr>
      <a:endParaRPr lang="sk-SK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>
        <c:manualLayout>
          <c:layoutTarget val="inner"/>
          <c:xMode val="edge"/>
          <c:yMode val="edge"/>
          <c:x val="0"/>
          <c:y val="9.9272546131177641E-2"/>
          <c:w val="1"/>
          <c:h val="0.83728398272643478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908-4BEF-821D-FECC0B7782B7}"/>
              </c:ext>
            </c:extLst>
          </c:dPt>
          <c:dPt>
            <c:idx val="1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908-4BEF-821D-FECC0B7782B7}"/>
              </c:ext>
            </c:extLst>
          </c:dPt>
          <c:dPt>
            <c:idx val="2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908-4BEF-821D-FECC0B7782B7}"/>
              </c:ext>
            </c:extLst>
          </c:dPt>
          <c:dPt>
            <c:idx val="3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908-4BEF-821D-FECC0B7782B7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908-4BEF-821D-FECC0B7782B7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908-4BEF-821D-FECC0B7782B7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908-4BEF-821D-FECC0B7782B7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908-4BEF-821D-FECC0B7782B7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908-4BEF-821D-FECC0B7782B7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4908-4BEF-821D-FECC0B7782B7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2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4908-4BEF-821D-FECC0B7782B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4908-4BEF-821D-FECC0B7782B7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4908-4BEF-821D-FECC0B7782B7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4908-4BEF-821D-FECC0B7782B7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4908-4BEF-821D-FECC0B7782B7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4908-4BEF-821D-FECC0B7782B7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5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4908-4BEF-821D-FECC0B7782B7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noFill/>
            <a:ln w="15875">
              <a:noFill/>
            </a:ln>
            <a:effectLst/>
          </c:spPr>
          <c:dPt>
            <c:idx val="0"/>
            <c:spPr>
              <a:noFill/>
              <a:ln w="19050"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4908-4BEF-821D-FECC0B7782B7}"/>
              </c:ext>
            </c:extLst>
          </c:dPt>
          <c:dPt>
            <c:idx val="1"/>
            <c:spPr>
              <a:solidFill>
                <a:srgbClr val="FEB4B4"/>
              </a:solidFill>
              <a:ln w="19050"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4908-4BEF-821D-FECC0B7782B7}"/>
              </c:ext>
            </c:extLst>
          </c:dPt>
          <c:dPt>
            <c:idx val="2"/>
            <c:extLst xmlns:c16r2="http://schemas.microsoft.com/office/drawing/2015/06/chart">
              <c:ext xmlns:c16="http://schemas.microsoft.com/office/drawing/2014/chart" uri="{C3380CC4-5D6E-409C-BE32-E72D297353CC}">
                <c16:uniqueId val="{00000018-4908-4BEF-821D-FECC0B7782B7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1A-4908-4BEF-821D-FECC0B7782B7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New </a:t>
                    </a:r>
                  </a:p>
                  <a:p>
                    <a:r>
                      <a:rPr lang="en-US" dirty="0"/>
                      <a:t>loan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4908-4BEF-821D-FECC0B7782B7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New</a:t>
                    </a:r>
                    <a:r>
                      <a:rPr lang="en-US" baseline="0" dirty="0"/>
                      <a:t> deposit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4908-4BEF-821D-FECC0B7782B7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4908-4BEF-821D-FECC0B7782B7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4908-4BEF-821D-FECC0B7782B7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cs-CZ" sz="800" b="0" i="0" u="none" strike="noStrike" kern="1200" baseline="0">
                    <a:solidFill>
                      <a:srgbClr val="00000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4908-4BEF-821D-FECC0B7782B7}"/>
            </c:ext>
          </c:extLst>
        </c:ser>
        <c:dLbls/>
        <c:gapWidth val="14"/>
        <c:overlap val="100"/>
        <c:axId val="100102144"/>
        <c:axId val="100103680"/>
      </c:barChart>
      <c:catAx>
        <c:axId val="100102144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100103680"/>
        <c:crosses val="autoZero"/>
        <c:auto val="1"/>
        <c:lblAlgn val="ctr"/>
        <c:lblOffset val="100"/>
      </c:catAx>
      <c:valAx>
        <c:axId val="100103680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01021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 b="0" i="0">
          <a:latin typeface="Arial Narrow" panose="020B0606020202030204" pitchFamily="34" charset="0"/>
        </a:defRPr>
      </a:pPr>
      <a:endParaRPr lang="sk-SK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>
        <c:manualLayout>
          <c:layoutTarget val="inner"/>
          <c:xMode val="edge"/>
          <c:yMode val="edge"/>
          <c:x val="0"/>
          <c:y val="9.9272546131177641E-2"/>
          <c:w val="1"/>
          <c:h val="0.83728398272643478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8EB-4D49-92FC-F4206BBD071F}"/>
              </c:ext>
            </c:extLst>
          </c:dPt>
          <c:dPt>
            <c:idx val="1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8EB-4D49-92FC-F4206BBD071F}"/>
              </c:ext>
            </c:extLst>
          </c:dPt>
          <c:dPt>
            <c:idx val="2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8EB-4D49-92FC-F4206BBD071F}"/>
              </c:ext>
            </c:extLst>
          </c:dPt>
          <c:dPt>
            <c:idx val="3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8EB-4D49-92FC-F4206BBD071F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8EB-4D49-92FC-F4206BBD071F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8EB-4D49-92FC-F4206BBD071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8EB-4D49-92FC-F4206BBD071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B8EB-4D49-92FC-F4206BBD071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8EB-4D49-92FC-F4206BBD071F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8EB-4D49-92FC-F4206BBD071F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2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8EB-4D49-92FC-F4206BBD071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B8EB-4D49-92FC-F4206BBD071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B8EB-4D49-92FC-F4206BBD071F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B8EB-4D49-92FC-F4206BBD071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B8EB-4D49-92FC-F4206BBD071F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B8EB-4D49-92FC-F4206BBD071F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B8EB-4D49-92FC-F4206BBD071F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noFill/>
            <a:ln w="9525">
              <a:solidFill>
                <a:srgbClr val="000000"/>
              </a:solidFill>
            </a:ln>
            <a:effectLst/>
          </c:spPr>
          <c:dPt>
            <c:idx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4-B8EB-4D49-92FC-F4206BBD071F}"/>
              </c:ext>
            </c:extLst>
          </c:dPt>
          <c:dPt>
            <c:idx val="1"/>
            <c:extLst xmlns:c16r2="http://schemas.microsoft.com/office/drawing/2015/06/chart">
              <c:ext xmlns:c16="http://schemas.microsoft.com/office/drawing/2014/chart" uri="{C3380CC4-5D6E-409C-BE32-E72D297353CC}">
                <c16:uniqueId val="{00000016-B8EB-4D49-92FC-F4206BBD071F}"/>
              </c:ext>
            </c:extLst>
          </c:dPt>
          <c:dPt>
            <c:idx val="2"/>
            <c:spPr>
              <a:solidFill>
                <a:schemeClr val="accent5"/>
              </a:solidFill>
              <a:ln w="9525"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B8EB-4D49-92FC-F4206BBD071F}"/>
              </c:ext>
            </c:extLst>
          </c:dPt>
          <c:dPt>
            <c:idx val="3"/>
            <c:spPr>
              <a:solidFill>
                <a:srgbClr val="FEB4B4"/>
              </a:solidFill>
              <a:ln w="9525"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A-B8EB-4D49-92FC-F4206BBD071F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New </a:t>
                    </a:r>
                  </a:p>
                  <a:p>
                    <a:r>
                      <a:rPr lang="en-US" dirty="0"/>
                      <a:t>loan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B8EB-4D49-92FC-F4206BBD071F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B8EB-4D49-92FC-F4206BBD071F}"/>
            </c:ext>
          </c:extLst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dPt>
            <c:idx val="0"/>
            <c:spPr>
              <a:noFill/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B8EB-4D49-92FC-F4206BBD071F}"/>
              </c:ext>
            </c:extLst>
          </c:dPt>
          <c:dPt>
            <c:idx val="1"/>
            <c:spPr>
              <a:noFill/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2-B8EB-4D49-92FC-F4206BBD071F}"/>
              </c:ext>
            </c:extLst>
          </c:dPt>
          <c:dPt>
            <c:idx val="2"/>
            <c:spPr>
              <a:solidFill>
                <a:schemeClr val="accent5"/>
              </a:solidFill>
              <a:ln w="19050">
                <a:solidFill>
                  <a:srgbClr val="FF33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B8EB-4D49-92FC-F4206BBD071F}"/>
              </c:ext>
            </c:extLst>
          </c:dPt>
          <c:dPt>
            <c:idx val="3"/>
            <c:spPr>
              <a:solidFill>
                <a:srgbClr val="FEB4B4"/>
              </a:solidFill>
              <a:ln w="19050">
                <a:solidFill>
                  <a:srgbClr val="FF33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B8EB-4D49-92FC-F4206BBD071F}"/>
              </c:ext>
            </c:extLst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Transferred </a:t>
                    </a:r>
                  </a:p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B8EB-4D49-92FC-F4206BBD071F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/>
                      <a:t>New </a:t>
                    </a:r>
                  </a:p>
                  <a:p>
                    <a:r>
                      <a:rPr lang="en-US" dirty="0"/>
                      <a:t>deposit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B8EB-4D49-92FC-F4206BBD071F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E-B8EB-4D49-92FC-F4206BBD071F}"/>
            </c:ext>
          </c:extLst>
        </c:ser>
        <c:dLbls/>
        <c:gapWidth val="14"/>
        <c:overlap val="100"/>
        <c:axId val="100428416"/>
        <c:axId val="100442496"/>
      </c:barChart>
      <c:catAx>
        <c:axId val="100428416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100442496"/>
        <c:crosses val="autoZero"/>
        <c:auto val="1"/>
        <c:lblAlgn val="ctr"/>
        <c:lblOffset val="100"/>
      </c:catAx>
      <c:valAx>
        <c:axId val="100442496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0428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 b="0" i="0">
          <a:latin typeface="Arial Narrow" panose="020B0606020202030204" pitchFamily="34" charset="0"/>
        </a:defRPr>
      </a:pPr>
      <a:endParaRPr lang="sk-SK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>
        <c:manualLayout>
          <c:layoutTarget val="inner"/>
          <c:xMode val="edge"/>
          <c:yMode val="edge"/>
          <c:x val="0"/>
          <c:y val="9.9272546131177641E-2"/>
          <c:w val="1"/>
          <c:h val="0.83728398272643478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3EE-4B43-A839-D136CC86577A}"/>
              </c:ext>
            </c:extLst>
          </c:dPt>
          <c:dPt>
            <c:idx val="1"/>
            <c:spPr>
              <a:noFill/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3EE-4B43-A839-D136CC86577A}"/>
              </c:ext>
            </c:extLst>
          </c:dPt>
          <c:dPt>
            <c:idx val="2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3EE-4B43-A839-D136CC86577A}"/>
              </c:ext>
            </c:extLst>
          </c:dPt>
          <c:dPt>
            <c:idx val="3"/>
            <c:spPr>
              <a:noFill/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3EE-4B43-A839-D136CC86577A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3EE-4B43-A839-D136CC86577A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3EE-4B43-A839-D136CC86577A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3EE-4B43-A839-D136CC86577A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3EE-4B43-A839-D136CC86577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F3EE-4B43-A839-D136CC86577A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F3EE-4B43-A839-D136CC86577A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1.5</c:v>
                </c:pt>
                <c:pt idx="1">
                  <c:v>5</c:v>
                </c:pt>
                <c:pt idx="2">
                  <c:v>1.5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F3EE-4B43-A839-D136CC8657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B4B4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F3EE-4B43-A839-D136CC86577A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F3EE-4B43-A839-D136CC86577A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F3EE-4B43-A839-D136CC86577A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F3EE-4B43-A839-D136CC86577A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F3EE-4B43-A839-D136CC86577A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F3EE-4B43-A839-D136CC86577A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noFill/>
            <a:ln w="15875">
              <a:noFill/>
            </a:ln>
            <a:effectLst/>
          </c:spPr>
          <c:dPt>
            <c:idx val="0"/>
            <c:spPr>
              <a:solidFill>
                <a:srgbClr val="FEB4B4"/>
              </a:solidFill>
              <a:ln w="19050"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F3EE-4B43-A839-D136CC86577A}"/>
              </c:ext>
            </c:extLst>
          </c:dPt>
          <c:dPt>
            <c:idx val="1"/>
            <c:spPr>
              <a:noFill/>
              <a:ln w="19050"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F3EE-4B43-A839-D136CC86577A}"/>
              </c:ext>
            </c:extLst>
          </c:dPt>
          <c:dPt>
            <c:idx val="2"/>
            <c:spPr>
              <a:noFill/>
              <a:ln w="9525"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F3EE-4B43-A839-D136CC86577A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1A-F3EE-4B43-A839-D136CC86577A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New </a:t>
                    </a:r>
                  </a:p>
                  <a:p>
                    <a:r>
                      <a:rPr lang="en-US" dirty="0"/>
                      <a:t>deposit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F3EE-4B43-A839-D136CC86577A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New </a:t>
                    </a:r>
                  </a:p>
                  <a:p>
                    <a:r>
                      <a:rPr lang="en-US" dirty="0"/>
                      <a:t>loan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F3EE-4B43-A839-D136CC86577A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Non-money</a:t>
                    </a:r>
                  </a:p>
                  <a:p>
                    <a:r>
                      <a:rPr lang="en-US" dirty="0"/>
                      <a:t>(house)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F3EE-4B43-A839-D136CC86577A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F3EE-4B43-A839-D136CC86577A}"/>
            </c:ext>
          </c:extLst>
        </c:ser>
        <c:dLbls/>
        <c:gapWidth val="14"/>
        <c:overlap val="100"/>
        <c:axId val="103187968"/>
        <c:axId val="103189504"/>
      </c:barChart>
      <c:catAx>
        <c:axId val="103187968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103189504"/>
        <c:crosses val="autoZero"/>
        <c:auto val="1"/>
        <c:lblAlgn val="ctr"/>
        <c:lblOffset val="100"/>
      </c:catAx>
      <c:valAx>
        <c:axId val="103189504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31879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 b="0" i="0">
          <a:latin typeface="Arial Narrow" panose="020B0606020202030204" pitchFamily="34" charset="0"/>
        </a:defRPr>
      </a:pPr>
      <a:endParaRPr lang="sk-SK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>
        <c:manualLayout>
          <c:layoutTarget val="inner"/>
          <c:xMode val="edge"/>
          <c:yMode val="edge"/>
          <c:x val="0"/>
          <c:y val="9.9272546131177641E-2"/>
          <c:w val="1"/>
          <c:h val="0.83728398272643478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87F-45A7-BEEA-90A5058D95C3}"/>
              </c:ext>
            </c:extLst>
          </c:dPt>
          <c:dPt>
            <c:idx val="1"/>
            <c:spPr>
              <a:noFill/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87F-45A7-BEEA-90A5058D95C3}"/>
              </c:ext>
            </c:extLst>
          </c:dPt>
          <c:dPt>
            <c:idx val="2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87F-45A7-BEEA-90A5058D95C3}"/>
              </c:ext>
            </c:extLst>
          </c:dPt>
          <c:dPt>
            <c:idx val="3"/>
            <c:spPr>
              <a:noFill/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87F-45A7-BEEA-90A5058D95C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87F-45A7-BEEA-90A5058D95C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87F-45A7-BEEA-90A5058D95C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87F-45A7-BEEA-90A5058D95C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87F-45A7-BEEA-90A5058D95C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87F-45A7-BEEA-90A5058D95C3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87F-45A7-BEEA-90A5058D95C3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1.5</c:v>
                </c:pt>
                <c:pt idx="1">
                  <c:v>5</c:v>
                </c:pt>
                <c:pt idx="2">
                  <c:v>1.5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E87F-45A7-BEEA-90A5058D95C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B4B4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87F-45A7-BEEA-90A5058D95C3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87F-45A7-BEEA-90A5058D95C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87F-45A7-BEEA-90A5058D95C3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E87F-45A7-BEEA-90A5058D95C3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E87F-45A7-BEEA-90A5058D95C3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E87F-45A7-BEEA-90A5058D95C3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noFill/>
            <a:ln w="15875">
              <a:noFill/>
            </a:ln>
            <a:effectLst/>
          </c:spPr>
          <c:dPt>
            <c:idx val="0"/>
            <c:spPr>
              <a:noFill/>
              <a:ln w="19050"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E87F-45A7-BEEA-90A5058D95C3}"/>
              </c:ext>
            </c:extLst>
          </c:dPt>
          <c:dPt>
            <c:idx val="1"/>
            <c:spPr>
              <a:noFill/>
              <a:ln w="9525"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E87F-45A7-BEEA-90A5058D95C3}"/>
              </c:ext>
            </c:extLst>
          </c:dPt>
          <c:dPt>
            <c:idx val="2"/>
            <c:spPr>
              <a:solidFill>
                <a:srgbClr val="FEB4B4"/>
              </a:solidFill>
              <a:ln w="19050">
                <a:solidFill>
                  <a:srgbClr val="FF33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E87F-45A7-BEEA-90A5058D95C3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1A-E87F-45A7-BEEA-90A5058D95C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Non-money</a:t>
                    </a:r>
                  </a:p>
                  <a:p>
                    <a:r>
                      <a:rPr lang="en-US" dirty="0"/>
                      <a:t>(house)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E87F-45A7-BEEA-90A5058D95C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New </a:t>
                    </a:r>
                  </a:p>
                  <a:p>
                    <a:r>
                      <a:rPr lang="en-US" dirty="0"/>
                      <a:t>loan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E87F-45A7-BEEA-90A5058D95C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New </a:t>
                    </a:r>
                  </a:p>
                  <a:p>
                    <a:r>
                      <a:rPr lang="en-US" dirty="0"/>
                      <a:t>deposit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E87F-45A7-BEEA-90A5058D95C3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E87F-45A7-BEEA-90A5058D95C3}"/>
            </c:ext>
          </c:extLst>
        </c:ser>
        <c:dLbls/>
        <c:gapWidth val="14"/>
        <c:overlap val="100"/>
        <c:axId val="104812928"/>
        <c:axId val="104814464"/>
      </c:barChart>
      <c:catAx>
        <c:axId val="104812928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104814464"/>
        <c:crosses val="autoZero"/>
        <c:auto val="1"/>
        <c:lblAlgn val="ctr"/>
        <c:lblOffset val="100"/>
      </c:catAx>
      <c:valAx>
        <c:axId val="104814464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4812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 b="0" i="0">
          <a:latin typeface="Arial Narrow" panose="020B0606020202030204" pitchFamily="34" charset="0"/>
        </a:defRPr>
      </a:pPr>
      <a:endParaRPr lang="sk-SK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>
        <c:manualLayout>
          <c:layoutTarget val="inner"/>
          <c:xMode val="edge"/>
          <c:yMode val="edge"/>
          <c:x val="0"/>
          <c:y val="9.9272546131177641E-2"/>
          <c:w val="1"/>
          <c:h val="0.83728398272643478"/>
        </c:manualLayout>
      </c:layout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3DD-4AF5-8536-D48CD806E746}"/>
              </c:ext>
            </c:extLst>
          </c:dPt>
          <c:dPt>
            <c:idx val="1"/>
            <c:spPr>
              <a:noFill/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3DD-4AF5-8536-D48CD806E746}"/>
              </c:ext>
            </c:extLst>
          </c:dPt>
          <c:dPt>
            <c:idx val="2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3DD-4AF5-8536-D48CD806E746}"/>
              </c:ext>
            </c:extLst>
          </c:dPt>
          <c:dPt>
            <c:idx val="3"/>
            <c:spPr>
              <a:noFill/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3DD-4AF5-8536-D48CD806E746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3DD-4AF5-8536-D48CD806E746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3DD-4AF5-8536-D48CD806E74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3DD-4AF5-8536-D48CD806E746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800" dirty="0">
                        <a:solidFill>
                          <a:srgbClr val="000000"/>
                        </a:solidFill>
                      </a:rPr>
                      <a:t>Non-money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3DD-4AF5-8536-D48CD806E74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3DD-4AF5-8536-D48CD806E746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3DD-4AF5-8536-D48CD806E746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1.5</c:v>
                </c:pt>
                <c:pt idx="1">
                  <c:v>5</c:v>
                </c:pt>
                <c:pt idx="2">
                  <c:v>1.5</c:v>
                </c:pt>
                <c:pt idx="3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13DD-4AF5-8536-D48CD806E74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FEB4B4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13DD-4AF5-8536-D48CD806E74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13DD-4AF5-8536-D48CD806E746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13DD-4AF5-8536-D48CD806E74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13DD-4AF5-8536-D48CD806E746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13DD-4AF5-8536-D48CD806E746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3.5</c:v>
                </c:pt>
                <c:pt idx="2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2-13DD-4AF5-8536-D48CD806E746}"/>
            </c:ext>
          </c:extLst>
        </c:ser>
        <c:ser>
          <c:idx val="3"/>
          <c:order val="2"/>
          <c:tx>
            <c:strRef>
              <c:f>Sheet1!$D$1</c:f>
              <c:strCache>
                <c:ptCount val="1"/>
                <c:pt idx="0">
                  <c:v>Series 4</c:v>
                </c:pt>
              </c:strCache>
            </c:strRef>
          </c:tx>
          <c:spPr>
            <a:noFill/>
            <a:ln w="15875">
              <a:noFill/>
            </a:ln>
            <a:effectLst/>
          </c:spPr>
          <c:dPt>
            <c:idx val="0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13DD-4AF5-8536-D48CD806E746}"/>
              </c:ext>
            </c:extLst>
          </c:dPt>
          <c:dPt>
            <c:idx val="1"/>
            <c:spPr>
              <a:noFill/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13DD-4AF5-8536-D48CD806E746}"/>
              </c:ext>
            </c:extLst>
          </c:dPt>
          <c:dPt>
            <c:idx val="2"/>
            <c:spPr>
              <a:noFill/>
              <a:ln w="9525"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13DD-4AF5-8536-D48CD806E746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1A-13DD-4AF5-8536-D48CD806E746}"/>
              </c:ext>
            </c:extLst>
          </c:dPt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Non-money</a:t>
                    </a:r>
                  </a:p>
                  <a:p>
                    <a:r>
                      <a:rPr lang="en-US" dirty="0"/>
                      <a:t>(house)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13DD-4AF5-8536-D48CD806E746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D-13DD-4AF5-8536-D48CD806E746}"/>
            </c:ext>
          </c:extLst>
        </c:ser>
        <c:dLbls/>
        <c:gapWidth val="14"/>
        <c:overlap val="100"/>
        <c:axId val="105005056"/>
        <c:axId val="105006592"/>
      </c:barChart>
      <c:catAx>
        <c:axId val="105005056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sk-SK"/>
          </a:p>
        </c:txPr>
        <c:crossAx val="105006592"/>
        <c:crosses val="autoZero"/>
        <c:auto val="1"/>
        <c:lblAlgn val="ctr"/>
        <c:lblOffset val="100"/>
      </c:catAx>
      <c:valAx>
        <c:axId val="105006592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5005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 sz="900" b="0" i="0">
          <a:latin typeface="Arial Narrow" panose="020B0606020202030204" pitchFamily="34" charset="0"/>
        </a:defRPr>
      </a:pPr>
      <a:endParaRPr lang="sk-SK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sk-SK"/>
  <c:chart>
    <c:autoTitleDeleted val="1"/>
    <c:plotArea>
      <c:layout/>
      <c:barChart>
        <c:barDir val="col"/>
        <c:grouping val="percentStack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rgbClr val="000000"/>
              </a:solidFill>
            </a:ln>
            <a:effectLst/>
          </c:spPr>
          <c:dPt>
            <c:idx val="0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AC1D-444A-9176-BA799A53AEB9}"/>
              </c:ext>
            </c:extLst>
          </c:dPt>
          <c:dPt>
            <c:idx val="1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AC1D-444A-9176-BA799A53AEB9}"/>
              </c:ext>
            </c:extLst>
          </c:dPt>
          <c:dPt>
            <c:idx val="2"/>
            <c:spPr>
              <a:solidFill>
                <a:schemeClr val="accent2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0-AC1D-444A-9176-BA799A53AEB9}"/>
              </c:ext>
            </c:extLst>
          </c:dPt>
          <c:dPt>
            <c:idx val="3"/>
            <c:spPr>
              <a:solidFill>
                <a:srgbClr val="FEB4B4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AC1D-444A-9176-BA799A53AEB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rgbClr val="000000"/>
                        </a:solidFill>
                      </a:rPr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C1D-444A-9176-BA799A53AEB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C1D-444A-9176-BA799A53AEB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Currency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AC1D-444A-9176-BA799A53AEB9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z="1200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C1D-444A-9176-BA799A53AEB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C1D-444A-9176-BA799A53AEB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AC1D-444A-9176-BA799A53AEB9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7</c:v>
                </c:pt>
                <c:pt idx="2">
                  <c:v>2</c:v>
                </c:pt>
                <c:pt idx="3">
                  <c:v>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AC1D-444A-9176-BA799A53AEB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5"/>
            </a:solidFill>
            <a:ln>
              <a:solidFill>
                <a:srgbClr val="000000"/>
              </a:solidFill>
            </a:ln>
            <a:effectLst/>
          </c:spPr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C1D-444A-9176-BA799A53AEB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000" dirty="0">
                        <a:solidFill>
                          <a:srgbClr val="000000"/>
                        </a:solidFill>
                      </a:rPr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C1D-444A-9176-BA799A53AEB9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AC1D-444A-9176-BA799A53AEB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AC1D-444A-9176-BA799A53AEB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AC1D-444A-9176-BA799A53AEB9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</c:v>
                </c:pt>
                <c:pt idx="2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F-AC1D-444A-9176-BA799A53AEB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5"/>
            </a:solidFill>
            <a:ln w="25400">
              <a:solidFill>
                <a:srgbClr val="FF3300"/>
              </a:solidFill>
            </a:ln>
            <a:effectLst/>
          </c:spPr>
          <c:dPt>
            <c:idx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11-AC1D-444A-9176-BA799A53AEB9}"/>
              </c:ext>
            </c:extLst>
          </c:dPt>
          <c:dPt>
            <c:idx val="1"/>
            <c:extLst xmlns:c16r2="http://schemas.microsoft.com/office/drawing/2015/06/chart">
              <c:ext xmlns:c16="http://schemas.microsoft.com/office/drawing/2014/chart" uri="{C3380CC4-5D6E-409C-BE32-E72D297353CC}">
                <c16:uniqueId val="{00000013-AC1D-444A-9176-BA799A53AEB9}"/>
              </c:ext>
            </c:extLst>
          </c:dPt>
          <c:dPt>
            <c:idx val="3"/>
            <c:extLst xmlns:c16r2="http://schemas.microsoft.com/office/drawing/2015/06/chart">
              <c:ext xmlns:c16="http://schemas.microsoft.com/office/drawing/2014/chart" uri="{C3380CC4-5D6E-409C-BE32-E72D297353CC}">
                <c16:uniqueId val="{00000015-AC1D-444A-9176-BA799A53AEB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Reserves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AC1D-444A-9176-BA799A53AEB9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sz="1000" b="0" i="0" dirty="0">
                        <a:solidFill>
                          <a:srgbClr val="000000"/>
                        </a:solidFill>
                        <a:latin typeface="+mj-lt"/>
                      </a:rPr>
                      <a:t>New loans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AC1D-444A-9176-BA799A53AEB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 sz="1000" b="0" i="0" dirty="0">
                        <a:solidFill>
                          <a:srgbClr val="000000"/>
                        </a:solidFill>
                        <a:latin typeface="+mj-lt"/>
                      </a:rPr>
                      <a:t>New </a:t>
                    </a:r>
                  </a:p>
                  <a:p>
                    <a:r>
                      <a:rPr lang="en-US" sz="1000" b="0" i="0" dirty="0">
                        <a:solidFill>
                          <a:srgbClr val="000000"/>
                        </a:solidFill>
                        <a:latin typeface="+mj-lt"/>
                      </a:rPr>
                      <a:t>loans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AC1D-444A-9176-BA799A53AEB9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New </a:t>
                    </a:r>
                  </a:p>
                  <a:p>
                    <a:r>
                      <a:rPr lang="en-US" dirty="0">
                        <a:solidFill>
                          <a:srgbClr val="000000"/>
                        </a:solidFill>
                      </a:rPr>
                      <a:t>deposits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AC1D-444A-9176-BA799A53AEB9}"/>
                </c:ext>
              </c:extLst>
            </c:dLbl>
            <c:delete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A-AC1D-444A-9176-BA799A53AEB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dPt>
            <c:idx val="0"/>
            <c:spPr>
              <a:solidFill>
                <a:schemeClr val="bg1"/>
              </a:solidFill>
              <a:ln>
                <a:solidFill>
                  <a:srgbClr val="00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C-AC1D-444A-9176-BA799A53AEB9}"/>
              </c:ext>
            </c:extLst>
          </c:dPt>
          <c:dPt>
            <c:idx val="1"/>
            <c:spPr>
              <a:solidFill>
                <a:srgbClr val="FEB4B4"/>
              </a:solidFill>
              <a:ln w="25400">
                <a:solidFill>
                  <a:srgbClr val="FF0000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AC1D-444A-9176-BA799A53AEB9}"/>
              </c:ext>
            </c:extLst>
          </c:dPt>
          <c:dPt>
            <c:idx val="2"/>
            <c:spPr>
              <a:noFill/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E-AC1D-444A-9176-BA799A53AEB9}"/>
              </c:ext>
            </c:extLst>
          </c:dPt>
          <c:dPt>
            <c:idx val="3"/>
            <c:spPr>
              <a:noFill/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AC1D-444A-9176-BA799A53AEB9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New loan</a:t>
                    </a:r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AC1D-444A-9176-BA799A53AEB9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New</a:t>
                    </a:r>
                    <a:r>
                      <a:rPr lang="en-US" baseline="0" dirty="0"/>
                      <a:t> deposit</a:t>
                    </a:r>
                    <a:endParaRPr lang="en-US" dirty="0"/>
                  </a:p>
                </c:rich>
              </c:tx>
              <c:showVal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AC1D-444A-9176-BA799A53AEB9}"/>
                </c:ext>
              </c:extLst>
            </c:dLbl>
            <c:dLbl>
              <c:idx val="2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AC1D-444A-9176-BA799A53AEB9}"/>
                </c:ext>
              </c:extLst>
            </c:dLbl>
            <c:dLbl>
              <c:idx val="3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AC1D-444A-9176-BA799A53AEB9}"/>
                </c:ext>
              </c:extLst>
            </c:dLbl>
            <c:dLbl>
              <c:idx val="4"/>
              <c:delete val="1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AC1D-444A-9176-BA799A53AE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cs-CZ" sz="1200" b="0" i="0" u="none" strike="noStrike" kern="1200" baseline="0">
                    <a:solidFill>
                      <a:srgbClr val="000000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sk-SK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B-AC1D-444A-9176-BA799A53AEB9}"/>
            </c:ext>
          </c:extLst>
        </c:ser>
        <c:dLbls/>
        <c:gapWidth val="14"/>
        <c:overlap val="100"/>
        <c:axId val="103117952"/>
        <c:axId val="103119488"/>
      </c:barChart>
      <c:catAx>
        <c:axId val="103117952"/>
        <c:scaling>
          <c:orientation val="minMax"/>
        </c:scaling>
        <c:axPos val="b"/>
        <c:numFmt formatCode="General" sourceLinked="0"/>
        <c:maj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cs-CZ"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k-SK"/>
          </a:p>
        </c:txPr>
        <c:crossAx val="103119488"/>
        <c:crosses val="autoZero"/>
        <c:auto val="1"/>
        <c:lblAlgn val="ctr"/>
        <c:lblOffset val="100"/>
      </c:catAx>
      <c:valAx>
        <c:axId val="103119488"/>
        <c:scaling>
          <c:orientation val="minMax"/>
        </c:scaling>
        <c:delete val="1"/>
        <c:axPos val="l"/>
        <c:numFmt formatCode="0%" sourceLinked="1"/>
        <c:majorTickMark val="none"/>
        <c:tickLblPos val="nextTo"/>
        <c:crossAx val="103117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sk-SK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F147F1C-1FFC-49F3-BB16-4F8338B517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2154448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635896" y="2924175"/>
            <a:ext cx="4681017" cy="3313113"/>
          </a:xfrm>
        </p:spPr>
        <p:txBody>
          <a:bodyPr/>
          <a:lstStyle>
            <a:lvl1pPr marL="0" indent="0">
              <a:buFontTx/>
              <a:buNone/>
              <a:defRPr smtClean="0"/>
            </a:lvl1pPr>
          </a:lstStyle>
          <a:p>
            <a:pPr lvl="0"/>
            <a:r>
              <a:rPr lang="cs-CZ" altLang="cs-CZ" noProof="0" dirty="0"/>
              <a:t>Kliknutím lze upravit styl předlohy.</a:t>
            </a:r>
          </a:p>
        </p:txBody>
      </p:sp>
      <p:pic>
        <p:nvPicPr>
          <p:cNvPr id="37902" name="Picture 14" descr="CNB_prezentace_2_2modraa_lista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ctrTitle" hasCustomPrompt="1"/>
          </p:nvPr>
        </p:nvSpPr>
        <p:spPr bwMode="gray">
          <a:xfrm>
            <a:off x="1979613" y="92075"/>
            <a:ext cx="5905500" cy="474663"/>
          </a:xfrm>
        </p:spPr>
        <p:txBody>
          <a:bodyPr/>
          <a:lstStyle>
            <a:lvl1pPr>
              <a:defRPr b="0" smtClean="0">
                <a:effectLst/>
              </a:defRPr>
            </a:lvl1pPr>
          </a:lstStyle>
          <a:p>
            <a:pPr lvl="0"/>
            <a:r>
              <a:rPr lang="en-US" altLang="cs-CZ" noProof="0" dirty="0" err="1"/>
              <a:t>Kliknutím</a:t>
            </a:r>
            <a:r>
              <a:rPr lang="en-US" altLang="cs-CZ" noProof="0" dirty="0"/>
              <a:t> </a:t>
            </a:r>
            <a:r>
              <a:rPr lang="en-US" altLang="cs-CZ" noProof="0" dirty="0" err="1"/>
              <a:t>lze</a:t>
            </a:r>
            <a:r>
              <a:rPr lang="en-US" altLang="cs-CZ" noProof="0" dirty="0"/>
              <a:t> </a:t>
            </a:r>
            <a:r>
              <a:rPr lang="en-US" altLang="cs-CZ" noProof="0" dirty="0" err="1"/>
              <a:t>upravit</a:t>
            </a:r>
            <a:r>
              <a:rPr lang="en-US" altLang="cs-CZ" noProof="0" dirty="0"/>
              <a:t> </a:t>
            </a:r>
            <a:r>
              <a:rPr lang="en-US" altLang="cs-CZ" noProof="0" dirty="0" err="1"/>
              <a:t>styl</a:t>
            </a:r>
            <a:r>
              <a:rPr lang="en-US" altLang="cs-CZ" noProof="0" dirty="0"/>
              <a:t>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39184"/>
            <a:ext cx="5588024" cy="4281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981075"/>
            <a:ext cx="5588024" cy="3746500"/>
          </a:xfrm>
        </p:spPr>
        <p:txBody>
          <a:bodyPr lIns="91440" tIns="45720" rIns="91440" bIns="4572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dirty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432450"/>
            <a:ext cx="5588024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8D8E9A-DE48-45BC-874B-45930323E34B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648788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C8C7DE-4B96-41DA-98DA-E1CDB642FE52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172085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373813" y="981075"/>
            <a:ext cx="1943100" cy="5256212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981074"/>
            <a:ext cx="5389984" cy="525621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459F0C-8DB9-4493-ACC8-98AC55D635DC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548511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088" y="2130425"/>
            <a:ext cx="7489825" cy="1470025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CF537-AEC3-4D4A-853B-B4BFEDEB78F6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2492064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 anchor="ctr" anchorCtr="0"/>
          <a:lstStyle>
            <a:lvl1pPr>
              <a:defRPr/>
            </a:lvl1pPr>
          </a:lstStyle>
          <a:p>
            <a:fld id="{5A833BBA-8498-4FCA-AF31-66ADDE646D29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050742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087" y="4406900"/>
            <a:ext cx="7489825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27087" y="2906713"/>
            <a:ext cx="7489826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86024D7-F91E-49E7-BFBE-E5772D2DEC64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413272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27088" y="1981200"/>
            <a:ext cx="3668712" cy="4256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668713" cy="4256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9B7616-FD7A-4D13-A9F7-3F9EA9C1634C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844028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088" y="981074"/>
            <a:ext cx="7489826" cy="436563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27088" y="1535113"/>
            <a:ext cx="3670300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27088" y="2174874"/>
            <a:ext cx="3670300" cy="406241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3671888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3671888" cy="406241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DF4B08-5E4A-4083-9ADA-B101FC6E6134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2757281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092F18-4EF9-41CB-947F-38AC23436D65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8217989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1170BC-933A-4F3F-B49A-0BA547F62F0F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886202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088" y="981074"/>
            <a:ext cx="2638425" cy="57571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981074"/>
            <a:ext cx="4741863" cy="52562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27088" y="1916832"/>
            <a:ext cx="2638425" cy="43204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89EE42-611D-4BF5-8029-9AFCAC51EC04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90693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9" name="Picture 15" descr="CNB_prezentace_2_2modraa_lista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979613" y="76200"/>
            <a:ext cx="590391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  <a:endParaRPr lang="en-CA" altLang="cs-CZ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584" y="980728"/>
            <a:ext cx="7488832" cy="525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dirty="0"/>
              <a:t>Kliknutím lze upravit styly předlohy textu.</a:t>
            </a:r>
          </a:p>
          <a:p>
            <a:pPr lvl="1"/>
            <a:r>
              <a:rPr lang="cs-CZ" altLang="cs-CZ" dirty="0"/>
              <a:t>Druhá úroveň</a:t>
            </a:r>
          </a:p>
          <a:p>
            <a:pPr lvl="2"/>
            <a:r>
              <a:rPr lang="cs-CZ" altLang="cs-CZ" dirty="0"/>
              <a:t>Třetí úroveň</a:t>
            </a:r>
          </a:p>
          <a:p>
            <a:pPr lvl="3"/>
            <a:r>
              <a:rPr lang="cs-CZ" altLang="cs-CZ" dirty="0"/>
              <a:t>Čtvrtá úroveň</a:t>
            </a:r>
          </a:p>
          <a:p>
            <a:pPr lvl="4"/>
            <a:r>
              <a:rPr lang="cs-CZ" altLang="cs-CZ" dirty="0"/>
              <a:t>Pátá úroveň</a:t>
            </a:r>
            <a:endParaRPr lang="en-CA" altLang="cs-CZ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04124" y="6383809"/>
            <a:ext cx="21336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5E95346-4F63-4FAE-AE76-D69EA44B868D}" type="slidenum">
              <a:rPr lang="en-CA" altLang="cs-CZ"/>
              <a:pPr/>
              <a:t>‹#›</a:t>
            </a:fld>
            <a:endParaRPr lang="en-CA" alt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Arial Narrow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 i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•"/>
        <a:defRPr sz="2800">
          <a:solidFill>
            <a:schemeClr val="tx1"/>
          </a:solidFill>
          <a:latin typeface="Arial Narrow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•"/>
        <a:defRPr sz="2600">
          <a:solidFill>
            <a:schemeClr val="accent2"/>
          </a:solidFill>
          <a:latin typeface="Arial Narrow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•"/>
        <a:defRPr sz="2400">
          <a:solidFill>
            <a:schemeClr val="accent2"/>
          </a:solidFill>
          <a:latin typeface="Arial Narrow" pitchFamily="34" charset="0"/>
        </a:defRPr>
      </a:lvl3pPr>
      <a:lvl4pPr marL="1600200" indent="-230188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accent2"/>
          </a:solidFill>
          <a:latin typeface="Arial Narrow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•"/>
        <a:defRPr sz="2000">
          <a:solidFill>
            <a:schemeClr val="accent2"/>
          </a:solidFill>
          <a:latin typeface="Arial Narrow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33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 xmlns="">
        <p15:guide id="1" orient="horz" pos="618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3929" userDrawn="1">
          <p15:clr>
            <a:srgbClr val="F26B43"/>
          </p15:clr>
        </p15:guide>
        <p15:guide id="4" pos="521" userDrawn="1">
          <p15:clr>
            <a:srgbClr val="F26B43"/>
          </p15:clr>
        </p15:guide>
        <p15:guide id="5" pos="52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iksbank.se/en/Press-and-published/Speeches/2016/Skingsley-Should-the-Riksbank-issue-e-krona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7" Type="http://schemas.openxmlformats.org/officeDocument/2006/relationships/chart" Target="../charts/chart8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Relationship Id="rId6" Type="http://schemas.openxmlformats.org/officeDocument/2006/relationships/chart" Target="../charts/char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27088" y="1268761"/>
            <a:ext cx="7488684" cy="4968528"/>
          </a:xfrm>
        </p:spPr>
        <p:txBody>
          <a:bodyPr/>
          <a:lstStyle/>
          <a:p>
            <a:pPr algn="ctr">
              <a:spcBef>
                <a:spcPts val="800"/>
              </a:spcBef>
              <a:buClrTx/>
            </a:pPr>
            <a:r>
              <a:rPr lang="en-US" alt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Monetary System of Elastic Money, its Essence and Present</a:t>
            </a:r>
            <a:r>
              <a:rPr lang="cs-CZ" alt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</a:p>
          <a:p>
            <a:pPr algn="ctr">
              <a:spcBef>
                <a:spcPts val="600"/>
              </a:spcBef>
              <a:buClrTx/>
            </a:pPr>
            <a:endParaRPr lang="cs-CZ" altLang="en-US" sz="3200" i="1" dirty="0">
              <a:solidFill>
                <a:srgbClr val="5F9BC8"/>
              </a:solidFill>
            </a:endParaRPr>
          </a:p>
          <a:p>
            <a:pPr algn="ctr">
              <a:spcBef>
                <a:spcPts val="600"/>
              </a:spcBef>
              <a:buClrTx/>
            </a:pPr>
            <a:endParaRPr lang="cs-CZ" altLang="en-US" sz="3200" i="1" dirty="0">
              <a:solidFill>
                <a:srgbClr val="5F9BC8"/>
              </a:solidFill>
            </a:endParaRPr>
          </a:p>
          <a:p>
            <a:pPr algn="ctr">
              <a:spcBef>
                <a:spcPts val="600"/>
              </a:spcBef>
              <a:buClrTx/>
            </a:pPr>
            <a:endParaRPr lang="cs-CZ" altLang="en-US" sz="3200" i="1" dirty="0">
              <a:solidFill>
                <a:srgbClr val="5F9BC8"/>
              </a:solidFill>
            </a:endParaRPr>
          </a:p>
          <a:p>
            <a:pPr algn="ctr">
              <a:spcBef>
                <a:spcPts val="600"/>
              </a:spcBef>
              <a:buClrTx/>
            </a:pPr>
            <a:r>
              <a:rPr lang="cs-CZ" altLang="en-US" i="1" dirty="0">
                <a:solidFill>
                  <a:srgbClr val="5F9BC8"/>
                </a:solidFill>
              </a:rPr>
              <a:t>Mojmír Hampl, </a:t>
            </a:r>
            <a:r>
              <a:rPr lang="cs-CZ" altLang="en-US" i="1" dirty="0" err="1">
                <a:solidFill>
                  <a:srgbClr val="5F9BC8"/>
                </a:solidFill>
              </a:rPr>
              <a:t>MSc</a:t>
            </a:r>
            <a:r>
              <a:rPr lang="cs-CZ" altLang="en-US" i="1" dirty="0">
                <a:solidFill>
                  <a:srgbClr val="5F9BC8"/>
                </a:solidFill>
              </a:rPr>
              <a:t>., PhD.</a:t>
            </a:r>
            <a:endParaRPr lang="en-US" altLang="en-US" i="1" dirty="0">
              <a:solidFill>
                <a:srgbClr val="5F9BC8"/>
              </a:solidFill>
            </a:endParaRPr>
          </a:p>
          <a:p>
            <a:pPr algn="ctr">
              <a:spcBef>
                <a:spcPts val="600"/>
              </a:spcBef>
              <a:buClrTx/>
            </a:pPr>
            <a:endParaRPr lang="cs-CZ" altLang="en-US" sz="2000" i="1" dirty="0">
              <a:solidFill>
                <a:srgbClr val="5F9BC8"/>
              </a:solidFill>
            </a:endParaRPr>
          </a:p>
          <a:p>
            <a:pPr algn="ctr">
              <a:spcBef>
                <a:spcPts val="600"/>
              </a:spcBef>
              <a:buClrTx/>
            </a:pPr>
            <a:r>
              <a:rPr lang="cs-CZ" altLang="en-US" sz="2000" i="1" dirty="0" err="1">
                <a:solidFill>
                  <a:srgbClr val="5F9BC8"/>
                </a:solidFill>
              </a:rPr>
              <a:t>Course</a:t>
            </a:r>
            <a:r>
              <a:rPr lang="cs-CZ" altLang="en-US" sz="2000" i="1" dirty="0">
                <a:solidFill>
                  <a:srgbClr val="5F9BC8"/>
                </a:solidFill>
              </a:rPr>
              <a:t>: </a:t>
            </a:r>
            <a:r>
              <a:rPr lang="cs-CZ" altLang="en-US" sz="2000" i="1" dirty="0" err="1">
                <a:solidFill>
                  <a:srgbClr val="5F9BC8"/>
                </a:solidFill>
              </a:rPr>
              <a:t>Financial</a:t>
            </a:r>
            <a:r>
              <a:rPr lang="cs-CZ" altLang="en-US" sz="2000" i="1" dirty="0">
                <a:solidFill>
                  <a:srgbClr val="5F9BC8"/>
                </a:solidFill>
              </a:rPr>
              <a:t> </a:t>
            </a:r>
            <a:r>
              <a:rPr lang="cs-CZ" altLang="en-US" sz="2000" i="1" dirty="0" err="1">
                <a:solidFill>
                  <a:srgbClr val="5F9BC8"/>
                </a:solidFill>
              </a:rPr>
              <a:t>System</a:t>
            </a:r>
            <a:r>
              <a:rPr lang="cs-CZ" altLang="en-US" sz="2000" i="1" dirty="0">
                <a:solidFill>
                  <a:srgbClr val="5F9BC8"/>
                </a:solidFill>
              </a:rPr>
              <a:t>, </a:t>
            </a:r>
            <a:r>
              <a:rPr lang="cs-CZ" altLang="en-US" sz="2000" i="1" dirty="0" err="1">
                <a:solidFill>
                  <a:srgbClr val="5F9BC8"/>
                </a:solidFill>
              </a:rPr>
              <a:t>Banks</a:t>
            </a:r>
            <a:r>
              <a:rPr lang="cs-CZ" altLang="en-US" sz="2000" i="1" dirty="0">
                <a:solidFill>
                  <a:srgbClr val="5F9BC8"/>
                </a:solidFill>
              </a:rPr>
              <a:t> and </a:t>
            </a:r>
            <a:r>
              <a:rPr lang="cs-CZ" altLang="en-US" sz="2000" i="1" dirty="0" err="1">
                <a:solidFill>
                  <a:srgbClr val="5F9BC8"/>
                </a:solidFill>
              </a:rPr>
              <a:t>Monetary</a:t>
            </a:r>
            <a:r>
              <a:rPr lang="cs-CZ" altLang="en-US" sz="2000" i="1" dirty="0">
                <a:solidFill>
                  <a:srgbClr val="5F9BC8"/>
                </a:solidFill>
              </a:rPr>
              <a:t> </a:t>
            </a:r>
            <a:r>
              <a:rPr lang="cs-CZ" altLang="en-US" sz="2000" i="1" dirty="0" err="1">
                <a:solidFill>
                  <a:srgbClr val="5F9BC8"/>
                </a:solidFill>
              </a:rPr>
              <a:t>Policy</a:t>
            </a:r>
            <a:endParaRPr lang="cs-CZ" altLang="en-US" sz="2000" i="1" dirty="0">
              <a:solidFill>
                <a:srgbClr val="5F9BC8"/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50230"/>
            <a:ext cx="5903912" cy="504825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Inflation Targeting: Why 2%?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400"/>
              </a:spcBef>
            </a:pPr>
            <a:r>
              <a:rPr lang="en-US" dirty="0"/>
              <a:t>Most central banks in developed countries define 2% increase in CPI as price stability</a:t>
            </a:r>
          </a:p>
          <a:p>
            <a:pPr>
              <a:spcBef>
                <a:spcPts val="400"/>
              </a:spcBef>
            </a:pPr>
            <a:r>
              <a:rPr lang="en-US" dirty="0"/>
              <a:t>The reason is that CPI overstates inflation – it doesn’t account for the </a:t>
            </a:r>
            <a:r>
              <a:rPr lang="en-US" u="sng" dirty="0"/>
              <a:t>increasing quality of goods</a:t>
            </a:r>
            <a:r>
              <a:rPr lang="cs-CZ" u="sng" dirty="0"/>
              <a:t>,</a:t>
            </a:r>
            <a:r>
              <a:rPr lang="en-US" dirty="0"/>
              <a:t> </a:t>
            </a:r>
            <a:r>
              <a:rPr lang="en-US" u="sng" dirty="0"/>
              <a:t>substitution effect </a:t>
            </a:r>
            <a:r>
              <a:rPr lang="cs-CZ" u="sng" dirty="0"/>
              <a:t>and </a:t>
            </a:r>
            <a:r>
              <a:rPr lang="cs-CZ" u="sng" dirty="0" err="1"/>
              <a:t>outlet</a:t>
            </a:r>
            <a:r>
              <a:rPr lang="cs-CZ" u="sng" dirty="0"/>
              <a:t> </a:t>
            </a:r>
            <a:r>
              <a:rPr lang="cs-CZ" u="sng" dirty="0" err="1"/>
              <a:t>bias</a:t>
            </a:r>
            <a:r>
              <a:rPr lang="cs-CZ" u="sng" dirty="0"/>
              <a:t> </a:t>
            </a:r>
            <a:r>
              <a:rPr lang="en-US" dirty="0"/>
              <a:t>when relative prices change (</a:t>
            </a:r>
            <a:r>
              <a:rPr lang="cs-CZ" dirty="0" err="1"/>
              <a:t>Gordon</a:t>
            </a:r>
            <a:r>
              <a:rPr lang="cs-CZ" dirty="0"/>
              <a:t>, 2006</a:t>
            </a:r>
            <a:r>
              <a:rPr lang="en-US" dirty="0"/>
              <a:t>)</a:t>
            </a:r>
          </a:p>
          <a:p>
            <a:pPr>
              <a:spcBef>
                <a:spcPts val="400"/>
              </a:spcBef>
            </a:pPr>
            <a:r>
              <a:rPr lang="en-US" dirty="0"/>
              <a:t>A positive target on CPI growth also creates a buffer against the zero lower bound on the interest rate, which is the primary instrument of central banks</a:t>
            </a:r>
          </a:p>
          <a:p>
            <a:pPr>
              <a:spcBef>
                <a:spcPts val="400"/>
              </a:spcBef>
            </a:pPr>
            <a:r>
              <a:rPr lang="en-US" dirty="0"/>
              <a:t>Key concept is the </a:t>
            </a:r>
            <a:r>
              <a:rPr lang="en-US" u="sng" dirty="0"/>
              <a:t>equilibrium inter</a:t>
            </a:r>
            <a:r>
              <a:rPr lang="cs-CZ" u="sng" dirty="0"/>
              <a:t>e</a:t>
            </a:r>
            <a:r>
              <a:rPr lang="en-US" u="sng" dirty="0"/>
              <a:t>st rate</a:t>
            </a:r>
            <a:r>
              <a:rPr lang="en-US" dirty="0"/>
              <a:t>, at which monetary policy is neutral (balance between easing and tightening)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10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2774552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The </a:t>
            </a:r>
            <a:r>
              <a:rPr lang="cs-CZ" dirty="0">
                <a:solidFill>
                  <a:schemeClr val="accent6"/>
                </a:solidFill>
              </a:rPr>
              <a:t>E</a:t>
            </a:r>
            <a:r>
              <a:rPr lang="en-US" dirty="0">
                <a:solidFill>
                  <a:schemeClr val="accent6"/>
                </a:solidFill>
              </a:rPr>
              <a:t>quilibrium </a:t>
            </a:r>
            <a:r>
              <a:rPr lang="cs-CZ" dirty="0">
                <a:solidFill>
                  <a:schemeClr val="accent6"/>
                </a:solidFill>
              </a:rPr>
              <a:t>R</a:t>
            </a:r>
            <a:r>
              <a:rPr lang="en-US" dirty="0">
                <a:solidFill>
                  <a:schemeClr val="accent6"/>
                </a:solidFill>
              </a:rPr>
              <a:t>ate </a:t>
            </a:r>
            <a:r>
              <a:rPr lang="cs-CZ" dirty="0">
                <a:solidFill>
                  <a:schemeClr val="accent6"/>
                </a:solidFill>
              </a:rPr>
              <a:t>H</a:t>
            </a:r>
            <a:r>
              <a:rPr lang="en-US" dirty="0">
                <a:solidFill>
                  <a:schemeClr val="accent6"/>
                </a:solidFill>
              </a:rPr>
              <a:t>as </a:t>
            </a:r>
            <a:r>
              <a:rPr lang="cs-CZ" dirty="0">
                <a:solidFill>
                  <a:schemeClr val="accent6"/>
                </a:solidFill>
              </a:rPr>
              <a:t>Be</a:t>
            </a:r>
            <a:r>
              <a:rPr lang="en-US" dirty="0">
                <a:solidFill>
                  <a:schemeClr val="accent6"/>
                </a:solidFill>
              </a:rPr>
              <a:t>en </a:t>
            </a:r>
            <a:r>
              <a:rPr lang="cs-CZ" dirty="0">
                <a:solidFill>
                  <a:schemeClr val="accent6"/>
                </a:solidFill>
              </a:rPr>
              <a:t>D</a:t>
            </a:r>
            <a:r>
              <a:rPr lang="en-US" dirty="0" err="1">
                <a:solidFill>
                  <a:schemeClr val="accent6"/>
                </a:solidFill>
              </a:rPr>
              <a:t>ecreasing</a:t>
            </a:r>
            <a:r>
              <a:rPr lang="cs-CZ" dirty="0">
                <a:solidFill>
                  <a:schemeClr val="accent6"/>
                </a:solidFill>
              </a:rPr>
              <a:t> – </a:t>
            </a:r>
            <a:r>
              <a:rPr lang="cs-CZ" dirty="0" err="1">
                <a:solidFill>
                  <a:schemeClr val="accent6"/>
                </a:solidFill>
              </a:rPr>
              <a:t>or</a:t>
            </a:r>
            <a:r>
              <a:rPr lang="cs-CZ" dirty="0">
                <a:solidFill>
                  <a:schemeClr val="accent6"/>
                </a:solidFill>
              </a:rPr>
              <a:t>?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 rotWithShape="1">
          <a:blip r:embed="rId2"/>
          <a:srcRect l="1181" t="6613" b="420"/>
          <a:stretch/>
        </p:blipFill>
        <p:spPr>
          <a:xfrm>
            <a:off x="573281" y="1529915"/>
            <a:ext cx="7323123" cy="450641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5CF537-AEC3-4D4A-853B-B4BFEDEB78F6}" type="slidenum">
              <a:rPr lang="en-CA" altLang="cs-CZ" smtClean="0"/>
              <a:pPr/>
              <a:t>11</a:t>
            </a:fld>
            <a:endParaRPr lang="en-CA" altLang="cs-CZ" dirty="0"/>
          </a:p>
        </p:txBody>
      </p:sp>
      <p:sp>
        <p:nvSpPr>
          <p:cNvPr id="6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en-US" sz="1100" dirty="0"/>
              <a:t>Holston et al. (2016)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27087" y="1243360"/>
            <a:ext cx="18006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0000"/>
                </a:solidFill>
                <a:latin typeface="+mj-lt"/>
              </a:rPr>
              <a:t>Per cent</a:t>
            </a:r>
            <a:endParaRPr lang="en-US" sz="16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1868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175840"/>
            <a:ext cx="5903912" cy="504825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Equilibrium </a:t>
            </a:r>
            <a:r>
              <a:rPr lang="cs-CZ" dirty="0">
                <a:solidFill>
                  <a:schemeClr val="accent6"/>
                </a:solidFill>
              </a:rPr>
              <a:t>B</a:t>
            </a:r>
            <a:r>
              <a:rPr lang="en-US" dirty="0">
                <a:solidFill>
                  <a:schemeClr val="accent6"/>
                </a:solidFill>
              </a:rPr>
              <a:t>etween </a:t>
            </a:r>
            <a:r>
              <a:rPr lang="cs-CZ" dirty="0">
                <a:solidFill>
                  <a:schemeClr val="accent6"/>
                </a:solidFill>
              </a:rPr>
              <a:t>S</a:t>
            </a:r>
            <a:r>
              <a:rPr lang="en-US" dirty="0">
                <a:solidFill>
                  <a:schemeClr val="accent6"/>
                </a:solidFill>
              </a:rPr>
              <a:t>avings and </a:t>
            </a:r>
            <a:r>
              <a:rPr lang="cs-CZ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nvestment </a:t>
            </a:r>
            <a:r>
              <a:rPr lang="cs-CZ" dirty="0">
                <a:solidFill>
                  <a:schemeClr val="accent6"/>
                </a:solidFill>
              </a:rPr>
              <a:t>H</a:t>
            </a:r>
            <a:r>
              <a:rPr lang="en-US" dirty="0">
                <a:solidFill>
                  <a:schemeClr val="accent6"/>
                </a:solidFill>
              </a:rPr>
              <a:t>as </a:t>
            </a:r>
            <a:r>
              <a:rPr lang="cs-CZ" dirty="0">
                <a:solidFill>
                  <a:schemeClr val="accent6"/>
                </a:solidFill>
              </a:rPr>
              <a:t>S</a:t>
            </a:r>
            <a:r>
              <a:rPr lang="en-US" dirty="0">
                <a:solidFill>
                  <a:schemeClr val="accent6"/>
                </a:solidFill>
              </a:rPr>
              <a:t>hifted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12</a:t>
            </a:fld>
            <a:endParaRPr lang="en-CA" altLang="cs-CZ" dirty="0"/>
          </a:p>
        </p:txBody>
      </p:sp>
      <p:pic>
        <p:nvPicPr>
          <p:cNvPr id="6" name="Content Placeholder 5" descr="http://www.voxeu.org/sites/default/files/image/FromMay2014/smith%20fig4%2014%20jan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2605" b="7270"/>
          <a:stretch/>
        </p:blipFill>
        <p:spPr bwMode="auto">
          <a:xfrm>
            <a:off x="526852" y="1502308"/>
            <a:ext cx="6781452" cy="4349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Rachel and Smith (2016)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827087" y="1243360"/>
            <a:ext cx="43929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0000"/>
                </a:solidFill>
                <a:latin typeface="+mj-lt"/>
              </a:rPr>
              <a:t>World real interest rate (%)</a:t>
            </a:r>
            <a:endParaRPr lang="en-US" sz="1600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088" y="5838781"/>
            <a:ext cx="7633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>
                <a:solidFill>
                  <a:srgbClr val="000000"/>
                </a:solidFill>
                <a:latin typeface="+mj-lt"/>
              </a:rPr>
              <a:t>Global saving and investment as a share of global GDP (%)</a:t>
            </a:r>
            <a:endParaRPr lang="en-US" sz="160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6383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087" y="979511"/>
            <a:ext cx="7456425" cy="5256560"/>
          </a:xfrm>
        </p:spPr>
        <p:txBody>
          <a:bodyPr/>
          <a:lstStyle/>
          <a:p>
            <a:r>
              <a:rPr lang="en-US" dirty="0"/>
              <a:t>The classical impossible trinity: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This is of course an identity. However, a country doesn’t have to succumb to the trilemma if the factors a</a:t>
            </a:r>
            <a:r>
              <a:rPr lang="cs-CZ" dirty="0"/>
              <a:t>re </a:t>
            </a:r>
            <a:r>
              <a:rPr lang="en-US" dirty="0"/>
              <a:t>temporary</a:t>
            </a:r>
            <a:r>
              <a:rPr lang="cs-CZ" dirty="0"/>
              <a:t> and </a:t>
            </a:r>
            <a:r>
              <a:rPr lang="en-US" dirty="0"/>
              <a:t>under</a:t>
            </a:r>
            <a:r>
              <a:rPr lang="cs-CZ" dirty="0"/>
              <a:t> </a:t>
            </a:r>
            <a:r>
              <a:rPr lang="en-US" dirty="0"/>
              <a:t>the</a:t>
            </a:r>
            <a:r>
              <a:rPr lang="cs-CZ" dirty="0"/>
              <a:t> CB </a:t>
            </a:r>
            <a:r>
              <a:rPr lang="en-US" dirty="0"/>
              <a:t>control</a:t>
            </a:r>
          </a:p>
          <a:p>
            <a:r>
              <a:rPr lang="en-US" dirty="0"/>
              <a:t>For example, temporarily fixed exchange rate</a:t>
            </a:r>
            <a:r>
              <a:rPr lang="cs-CZ" dirty="0"/>
              <a:t> (as </a:t>
            </a:r>
            <a:r>
              <a:rPr lang="en-US" dirty="0"/>
              <a:t>unconventional</a:t>
            </a:r>
            <a:r>
              <a:rPr lang="cs-CZ" dirty="0"/>
              <a:t> MP)</a:t>
            </a:r>
            <a:r>
              <a:rPr lang="en-US" dirty="0"/>
              <a:t> still allows for</a:t>
            </a:r>
            <a:r>
              <a:rPr lang="cs-CZ" dirty="0"/>
              <a:t> </a:t>
            </a:r>
            <a:r>
              <a:rPr lang="en-US" dirty="0"/>
              <a:t>autonomous</a:t>
            </a:r>
            <a:r>
              <a:rPr lang="cs-CZ" dirty="0"/>
              <a:t> MP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702" y="148405"/>
            <a:ext cx="5903912" cy="504825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Do </a:t>
            </a:r>
            <a:r>
              <a:rPr lang="cs-CZ" dirty="0">
                <a:solidFill>
                  <a:schemeClr val="accent6"/>
                </a:solidFill>
              </a:rPr>
              <a:t>O</a:t>
            </a:r>
            <a:r>
              <a:rPr lang="en-US" dirty="0">
                <a:solidFill>
                  <a:schemeClr val="accent6"/>
                </a:solidFill>
              </a:rPr>
              <a:t>ur </a:t>
            </a:r>
            <a:r>
              <a:rPr lang="cs-CZ" dirty="0">
                <a:solidFill>
                  <a:schemeClr val="accent6"/>
                </a:solidFill>
              </a:rPr>
              <a:t>O</a:t>
            </a:r>
            <a:r>
              <a:rPr lang="en-US" dirty="0">
                <a:solidFill>
                  <a:schemeClr val="accent6"/>
                </a:solidFill>
              </a:rPr>
              <a:t>ld </a:t>
            </a:r>
            <a:r>
              <a:rPr lang="cs-CZ" dirty="0">
                <a:solidFill>
                  <a:schemeClr val="accent6"/>
                </a:solidFill>
              </a:rPr>
              <a:t>T</a:t>
            </a:r>
            <a:r>
              <a:rPr lang="en-US" dirty="0">
                <a:solidFill>
                  <a:schemeClr val="accent6"/>
                </a:solidFill>
              </a:rPr>
              <a:t>rilemmas </a:t>
            </a:r>
            <a:r>
              <a:rPr lang="cs-CZ" dirty="0">
                <a:solidFill>
                  <a:schemeClr val="accent6"/>
                </a:solidFill>
              </a:rPr>
              <a:t>S</a:t>
            </a:r>
            <a:r>
              <a:rPr lang="en-US" dirty="0">
                <a:solidFill>
                  <a:schemeClr val="accent6"/>
                </a:solidFill>
              </a:rPr>
              <a:t>till </a:t>
            </a:r>
            <a:r>
              <a:rPr lang="cs-CZ" dirty="0">
                <a:solidFill>
                  <a:schemeClr val="accent6"/>
                </a:solidFill>
              </a:rPr>
              <a:t>H</a:t>
            </a:r>
            <a:r>
              <a:rPr lang="en-US" dirty="0">
                <a:solidFill>
                  <a:schemeClr val="accent6"/>
                </a:solidFill>
              </a:rPr>
              <a:t>old?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13</a:t>
            </a:fld>
            <a:endParaRPr lang="en-CA" altLang="cs-CZ" dirty="0"/>
          </a:p>
        </p:txBody>
      </p:sp>
      <p:grpSp>
        <p:nvGrpSpPr>
          <p:cNvPr id="9" name="Group 8"/>
          <p:cNvGrpSpPr/>
          <p:nvPr/>
        </p:nvGrpSpPr>
        <p:grpSpPr>
          <a:xfrm>
            <a:off x="1822817" y="1412776"/>
            <a:ext cx="5544616" cy="2458150"/>
            <a:chOff x="1817942" y="3499801"/>
            <a:chExt cx="5544616" cy="2458150"/>
          </a:xfrm>
        </p:grpSpPr>
        <p:sp>
          <p:nvSpPr>
            <p:cNvPr id="10" name="Rovnoramenný trojúhelník 11"/>
            <p:cNvSpPr/>
            <p:nvPr/>
          </p:nvSpPr>
          <p:spPr bwMode="auto">
            <a:xfrm>
              <a:off x="3458397" y="4224182"/>
              <a:ext cx="2227205" cy="1621409"/>
            </a:xfrm>
            <a:prstGeom prst="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Zástupný symbol pro obsah 2"/>
            <p:cNvSpPr txBox="1">
              <a:spLocks/>
            </p:cNvSpPr>
            <p:nvPr/>
          </p:nvSpPr>
          <p:spPr bwMode="auto">
            <a:xfrm>
              <a:off x="3758560" y="3499801"/>
              <a:ext cx="1626879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5" rIns="91428" bIns="45715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800">
                  <a:solidFill>
                    <a:schemeClr val="tx1"/>
                  </a:solidFill>
                  <a:latin typeface="Arial Narrow" pitchFamily="34" charset="0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600">
                  <a:solidFill>
                    <a:schemeClr val="accent2"/>
                  </a:solidFill>
                  <a:latin typeface="Arial Narrow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400">
                  <a:solidFill>
                    <a:schemeClr val="accent2"/>
                  </a:solidFill>
                  <a:latin typeface="Arial Narrow" pitchFamily="34" charset="0"/>
                </a:defRPr>
              </a:lvl3pPr>
              <a:lvl4pPr marL="1600200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1800" kern="0" dirty="0">
                  <a:solidFill>
                    <a:srgbClr val="000000"/>
                  </a:solidFill>
                </a:rPr>
                <a:t>Liberalised capital flows</a:t>
              </a:r>
            </a:p>
          </p:txBody>
        </p:sp>
        <p:sp>
          <p:nvSpPr>
            <p:cNvPr id="12" name="Zástupný symbol pro obsah 2"/>
            <p:cNvSpPr txBox="1">
              <a:spLocks/>
            </p:cNvSpPr>
            <p:nvPr/>
          </p:nvSpPr>
          <p:spPr bwMode="auto">
            <a:xfrm>
              <a:off x="5815389" y="5597911"/>
              <a:ext cx="1547169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5" rIns="91428" bIns="45715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800">
                  <a:solidFill>
                    <a:schemeClr val="tx1"/>
                  </a:solidFill>
                  <a:latin typeface="Arial Narrow" pitchFamily="34" charset="0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600">
                  <a:solidFill>
                    <a:schemeClr val="accent2"/>
                  </a:solidFill>
                  <a:latin typeface="Arial Narrow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400">
                  <a:solidFill>
                    <a:schemeClr val="accent2"/>
                  </a:solidFill>
                  <a:latin typeface="Arial Narrow" pitchFamily="34" charset="0"/>
                </a:defRPr>
              </a:lvl3pPr>
              <a:lvl4pPr marL="1600200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1800" kern="0" dirty="0">
                  <a:solidFill>
                    <a:srgbClr val="000000"/>
                  </a:solidFill>
                </a:rPr>
                <a:t>Fixed exchange rate</a:t>
              </a:r>
            </a:p>
          </p:txBody>
        </p:sp>
        <p:sp>
          <p:nvSpPr>
            <p:cNvPr id="13" name="Zástupný symbol pro obsah 2"/>
            <p:cNvSpPr txBox="1">
              <a:spLocks/>
            </p:cNvSpPr>
            <p:nvPr/>
          </p:nvSpPr>
          <p:spPr bwMode="auto">
            <a:xfrm>
              <a:off x="1817942" y="5597911"/>
              <a:ext cx="1640455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5" rIns="91428" bIns="45715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800">
                  <a:solidFill>
                    <a:schemeClr val="tx1"/>
                  </a:solidFill>
                  <a:latin typeface="Arial Narrow" pitchFamily="34" charset="0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600">
                  <a:solidFill>
                    <a:schemeClr val="accent2"/>
                  </a:solidFill>
                  <a:latin typeface="Arial Narrow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400">
                  <a:solidFill>
                    <a:schemeClr val="accent2"/>
                  </a:solidFill>
                  <a:latin typeface="Arial Narrow" pitchFamily="34" charset="0"/>
                </a:defRPr>
              </a:lvl3pPr>
              <a:lvl4pPr marL="1600200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1800" kern="0" dirty="0">
                  <a:solidFill>
                    <a:srgbClr val="000000"/>
                  </a:solidFill>
                </a:rPr>
                <a:t>Autonomous monetary policy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6923578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previous </a:t>
            </a:r>
            <a:r>
              <a:rPr lang="cs-CZ" dirty="0"/>
              <a:t>part </a:t>
            </a:r>
            <a:r>
              <a:rPr lang="cs-CZ" dirty="0" err="1"/>
              <a:t>of</a:t>
            </a:r>
            <a:r>
              <a:rPr lang="cs-CZ" dirty="0"/>
              <a:t> </a:t>
            </a:r>
            <a:r>
              <a:rPr lang="cs-CZ" dirty="0" err="1"/>
              <a:t>the</a:t>
            </a:r>
            <a:r>
              <a:rPr lang="cs-CZ" dirty="0"/>
              <a:t> </a:t>
            </a:r>
            <a:r>
              <a:rPr lang="en-US" dirty="0"/>
              <a:t>presentation focused on central banking orthodoxy (albeit modern one). </a:t>
            </a:r>
            <a:endParaRPr lang="cs-CZ" dirty="0"/>
          </a:p>
          <a:p>
            <a:r>
              <a:rPr lang="en-US" dirty="0"/>
              <a:t>This </a:t>
            </a:r>
            <a:r>
              <a:rPr lang="cs-CZ" dirty="0"/>
              <a:t>part</a:t>
            </a:r>
            <a:r>
              <a:rPr lang="en-US" dirty="0"/>
              <a:t> introduces a set of proposed reforms. Not all of them are sensible</a:t>
            </a:r>
          </a:p>
          <a:p>
            <a:r>
              <a:rPr lang="en-US" dirty="0"/>
              <a:t>By definition, very little consensus exists</a:t>
            </a:r>
            <a:r>
              <a:rPr lang="cs-CZ" dirty="0"/>
              <a:t> </a:t>
            </a:r>
            <a:r>
              <a:rPr lang="en-US" dirty="0"/>
              <a:t>here</a:t>
            </a:r>
          </a:p>
          <a:p>
            <a:r>
              <a:rPr lang="en-US" dirty="0"/>
              <a:t>The examples used here are hypothetical</a:t>
            </a:r>
            <a:endParaRPr lang="en-US" u="sng" dirty="0"/>
          </a:p>
          <a:p>
            <a:r>
              <a:rPr lang="en-US" dirty="0"/>
              <a:t>Nevertheless, these are the challenges we will face in the near future, and some of the proposals seem promising</a:t>
            </a:r>
            <a:endParaRPr lang="cs-CZ" dirty="0"/>
          </a:p>
          <a:p>
            <a:r>
              <a:rPr lang="en-US" u="sng" dirty="0"/>
              <a:t>Evolution always better than radical changes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14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249508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What </a:t>
            </a:r>
            <a:r>
              <a:rPr lang="cs-CZ" dirty="0">
                <a:solidFill>
                  <a:schemeClr val="accent6"/>
                </a:solidFill>
              </a:rPr>
              <a:t>D</a:t>
            </a:r>
            <a:r>
              <a:rPr lang="en-US" dirty="0">
                <a:solidFill>
                  <a:schemeClr val="accent6"/>
                </a:solidFill>
              </a:rPr>
              <a:t>o </a:t>
            </a:r>
            <a:r>
              <a:rPr lang="cs-CZ" dirty="0">
                <a:solidFill>
                  <a:schemeClr val="accent6"/>
                </a:solidFill>
              </a:rPr>
              <a:t>Y</a:t>
            </a:r>
            <a:r>
              <a:rPr lang="en-US" dirty="0">
                <a:solidFill>
                  <a:schemeClr val="accent6"/>
                </a:solidFill>
              </a:rPr>
              <a:t>ou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onclude </a:t>
            </a:r>
            <a:r>
              <a:rPr lang="cs-CZ" dirty="0">
                <a:solidFill>
                  <a:schemeClr val="accent6"/>
                </a:solidFill>
              </a:rPr>
              <a:t>F</a:t>
            </a:r>
            <a:r>
              <a:rPr lang="en-US" dirty="0">
                <a:solidFill>
                  <a:schemeClr val="accent6"/>
                </a:solidFill>
              </a:rPr>
              <a:t>rom </a:t>
            </a:r>
            <a:r>
              <a:rPr lang="cs-CZ" dirty="0">
                <a:solidFill>
                  <a:schemeClr val="accent6"/>
                </a:solidFill>
              </a:rPr>
              <a:t>T</a:t>
            </a:r>
            <a:r>
              <a:rPr lang="en-US" dirty="0">
                <a:solidFill>
                  <a:schemeClr val="accent6"/>
                </a:solidFill>
              </a:rPr>
              <a:t>his </a:t>
            </a:r>
            <a:r>
              <a:rPr lang="cs-CZ" dirty="0">
                <a:solidFill>
                  <a:schemeClr val="accent6"/>
                </a:solidFill>
              </a:rPr>
              <a:t>G</a:t>
            </a:r>
            <a:r>
              <a:rPr lang="en-US" dirty="0">
                <a:solidFill>
                  <a:schemeClr val="accent6"/>
                </a:solidFill>
              </a:rPr>
              <a:t>raph (Swedish </a:t>
            </a:r>
            <a:r>
              <a:rPr lang="cs-CZ" dirty="0">
                <a:solidFill>
                  <a:schemeClr val="accent6"/>
                </a:solidFill>
              </a:rPr>
              <a:t>D</a:t>
            </a:r>
            <a:r>
              <a:rPr lang="en-US" dirty="0">
                <a:solidFill>
                  <a:schemeClr val="accent6"/>
                </a:solidFill>
              </a:rPr>
              <a:t>ata)?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15</a:t>
            </a:fld>
            <a:endParaRPr lang="en-CA" altLang="cs-CZ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7B6330C3-EF59-4E2B-A42A-0564948CE25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27088" y="1417637"/>
          <a:ext cx="7489825" cy="5326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cs-CZ" sz="1100" dirty="0">
                <a:latin typeface="Arial"/>
              </a:rPr>
              <a:t>Thomson Datastream</a:t>
            </a:r>
            <a:endParaRPr lang="en-GB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4128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Digital C</a:t>
            </a:r>
            <a:r>
              <a:rPr lang="en-US" dirty="0">
                <a:solidFill>
                  <a:schemeClr val="accent6"/>
                </a:solidFill>
              </a:rPr>
              <a:t>urrencies </a:t>
            </a:r>
            <a:r>
              <a:rPr lang="cs-CZ" dirty="0">
                <a:solidFill>
                  <a:schemeClr val="accent6"/>
                </a:solidFill>
              </a:rPr>
              <a:t>E</a:t>
            </a:r>
            <a:r>
              <a:rPr lang="en-US" dirty="0">
                <a:solidFill>
                  <a:schemeClr val="accent6"/>
                </a:solidFill>
              </a:rPr>
              <a:t>mitted by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entral </a:t>
            </a:r>
            <a:r>
              <a:rPr lang="cs-CZ" dirty="0">
                <a:solidFill>
                  <a:schemeClr val="accent6"/>
                </a:solidFill>
              </a:rPr>
              <a:t>Ba</a:t>
            </a:r>
            <a:r>
              <a:rPr lang="en-US" dirty="0">
                <a:solidFill>
                  <a:schemeClr val="accent6"/>
                </a:solidFill>
              </a:rPr>
              <a:t>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the </a:t>
            </a:r>
            <a:r>
              <a:rPr lang="cs-CZ" dirty="0"/>
              <a:t>part</a:t>
            </a:r>
            <a:r>
              <a:rPr lang="en-US" dirty="0"/>
              <a:t> we discussed the concept of elastic money: only cash is under direct control of the central bank</a:t>
            </a:r>
          </a:p>
          <a:p>
            <a:r>
              <a:rPr lang="en-US" dirty="0"/>
              <a:t>In some countries, cash accounts for a small and shrinking percentage of total money supply</a:t>
            </a:r>
          </a:p>
          <a:p>
            <a:r>
              <a:rPr lang="en-US" dirty="0"/>
              <a:t>The CB loses seigniorage revenue, almost all money is generated at the credit market</a:t>
            </a:r>
          </a:p>
          <a:p>
            <a:r>
              <a:rPr lang="en-US" dirty="0"/>
              <a:t>That’s why the Riksbank plans </a:t>
            </a:r>
            <a:r>
              <a:rPr lang="en-US" u="sng" dirty="0"/>
              <a:t>e-krona: a digital alternative to cash</a:t>
            </a:r>
            <a:r>
              <a:rPr lang="en-US" dirty="0"/>
              <a:t> (Skingsley, 2016)</a:t>
            </a:r>
          </a:p>
          <a:p>
            <a:r>
              <a:rPr lang="en-US" dirty="0"/>
              <a:t>The concept is very similar to standard electronic deposits, but now held at the central bank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16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25215732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The </a:t>
            </a:r>
            <a:r>
              <a:rPr lang="cs-CZ" dirty="0">
                <a:solidFill>
                  <a:schemeClr val="accent6"/>
                </a:solidFill>
              </a:rPr>
              <a:t>P</a:t>
            </a:r>
            <a:r>
              <a:rPr lang="en-US" dirty="0">
                <a:solidFill>
                  <a:schemeClr val="accent6"/>
                </a:solidFill>
              </a:rPr>
              <a:t>ros and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ons of </a:t>
            </a:r>
            <a:r>
              <a:rPr lang="cs-CZ" dirty="0">
                <a:solidFill>
                  <a:schemeClr val="accent6"/>
                </a:solidFill>
              </a:rPr>
              <a:t>D</a:t>
            </a:r>
            <a:r>
              <a:rPr lang="en-US" dirty="0">
                <a:solidFill>
                  <a:schemeClr val="accent6"/>
                </a:solidFill>
              </a:rPr>
              <a:t>igital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urrencies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Benefits: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Increases the CB’s control over the money supply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Allows everybody access to the CB’s balance sheet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Enables “helicopter money” </a:t>
            </a:r>
            <a:endParaRPr lang="cs-CZ" dirty="0"/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Allows potentially negative rates on digital “cash”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Improves the CB’s budget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Threats: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Crowding-out of bank money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/>
              <a:t>Without psychical cash the economy is more vulnerable to natural disasters and cybercrime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17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1243411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The Chicago </a:t>
            </a:r>
            <a:r>
              <a:rPr lang="cs-CZ" dirty="0">
                <a:solidFill>
                  <a:schemeClr val="accent6"/>
                </a:solidFill>
              </a:rPr>
              <a:t>P</a:t>
            </a:r>
            <a:r>
              <a:rPr lang="en-US" dirty="0">
                <a:solidFill>
                  <a:schemeClr val="accent6"/>
                </a:solidFill>
              </a:rPr>
              <a:t>lan </a:t>
            </a:r>
            <a:r>
              <a:rPr lang="cs-CZ" dirty="0">
                <a:solidFill>
                  <a:schemeClr val="accent6"/>
                </a:solidFill>
              </a:rPr>
              <a:t>R</a:t>
            </a:r>
            <a:r>
              <a:rPr lang="en-US" dirty="0">
                <a:solidFill>
                  <a:schemeClr val="accent6"/>
                </a:solidFill>
              </a:rPr>
              <a:t>evisited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Original Chicago plan (see Fisher, 1936): banks should hold 100% reserve backing for deposits</a:t>
            </a:r>
          </a:p>
          <a:p>
            <a:r>
              <a:rPr lang="en-US" dirty="0"/>
              <a:t>This would separate the monetary and credit functions of the banking system. Fisher claims: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Better control of business cycle fluctuations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Elimination of bank runs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Dramatic reduction of net public debt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Dramatic reduction of private debt</a:t>
            </a:r>
          </a:p>
          <a:p>
            <a:r>
              <a:rPr lang="en-US" dirty="0"/>
              <a:t>Bene</a:t>
            </a:r>
            <a:r>
              <a:rPr lang="cs-CZ" dirty="0"/>
              <a:t>s</a:t>
            </a:r>
            <a:r>
              <a:rPr lang="en-US" dirty="0"/>
              <a:t> and Kumhof (2012) support these claims</a:t>
            </a:r>
          </a:p>
          <a:p>
            <a:r>
              <a:rPr lang="en-US" dirty="0"/>
              <a:t>Realize that in many aspects the proposal is similar to a</a:t>
            </a:r>
            <a:r>
              <a:rPr lang="cs-CZ" dirty="0"/>
              <a:t>n </a:t>
            </a:r>
            <a:r>
              <a:rPr lang="en-US" dirty="0"/>
              <a:t>increase in equity requirements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18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7250592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The Minneapolis </a:t>
            </a:r>
            <a:r>
              <a:rPr lang="cs-CZ" dirty="0">
                <a:solidFill>
                  <a:schemeClr val="accent6"/>
                </a:solidFill>
              </a:rPr>
              <a:t>P</a:t>
            </a:r>
            <a:r>
              <a:rPr lang="en-US" dirty="0">
                <a:solidFill>
                  <a:schemeClr val="accent6"/>
                </a:solidFill>
              </a:rPr>
              <a:t>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/>
              <a:t>A </a:t>
            </a:r>
            <a:r>
              <a:rPr lang="en-US" dirty="0"/>
              <a:t>comprehensive plan “to end too big to fail</a:t>
            </a:r>
            <a:r>
              <a:rPr lang="cs-CZ" dirty="0"/>
              <a:t>”</a:t>
            </a:r>
            <a:r>
              <a:rPr lang="en-US" dirty="0"/>
              <a:t> developed by the Minneapolis F</a:t>
            </a:r>
            <a:r>
              <a:rPr lang="cs-CZ" dirty="0"/>
              <a:t>ed</a:t>
            </a:r>
            <a:r>
              <a:rPr lang="en-US" dirty="0"/>
              <a:t> </a:t>
            </a:r>
            <a:r>
              <a:rPr lang="cs-CZ" dirty="0"/>
              <a:t>(FRBM, 2016)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anose="05000000000000000000" pitchFamily="2" charset="2"/>
              <a:buChar char="ü"/>
              <a:tabLst>
                <a:tab pos="1312863" algn="l"/>
              </a:tabLst>
            </a:pPr>
            <a:r>
              <a:rPr lang="en-GB" dirty="0"/>
              <a:t>Step 1. Dramatically increase common equity capital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  <a:tabLst>
                <a:tab pos="1146175" algn="l"/>
              </a:tabLst>
            </a:pPr>
            <a:r>
              <a:rPr lang="cs-CZ" dirty="0"/>
              <a:t>Step 2. </a:t>
            </a:r>
            <a:r>
              <a:rPr lang="en-US" dirty="0"/>
              <a:t>Certify that you are not systemically important, otherwise your equity requirements increase further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Step 3. </a:t>
            </a:r>
            <a:r>
              <a:rPr lang="en-US" dirty="0"/>
              <a:t>Implement</a:t>
            </a:r>
            <a:r>
              <a:rPr lang="cs-CZ" dirty="0"/>
              <a:t> </a:t>
            </a:r>
            <a:r>
              <a:rPr lang="en-GB" dirty="0"/>
              <a:t>a shadow banking tax on leverage</a:t>
            </a:r>
            <a:endParaRPr lang="cs-CZ" dirty="0"/>
          </a:p>
          <a:p>
            <a:pPr>
              <a:buFont typeface="Wingdings" panose="05000000000000000000" pitchFamily="2" charset="2"/>
              <a:buChar char="ü"/>
            </a:pPr>
            <a:r>
              <a:rPr lang="en-GB" dirty="0"/>
              <a:t>Step 4. </a:t>
            </a:r>
            <a:r>
              <a:rPr lang="en-US" dirty="0"/>
              <a:t>Reduction</a:t>
            </a:r>
            <a:r>
              <a:rPr lang="cs-CZ" dirty="0"/>
              <a:t> of</a:t>
            </a:r>
            <a:r>
              <a:rPr lang="en-GB" dirty="0"/>
              <a:t> unnecessary regulatory burden on community banks</a:t>
            </a:r>
            <a:endParaRPr lang="cs-CZ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19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2619540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Central Banking </a:t>
            </a:r>
            <a:r>
              <a:rPr lang="cs-CZ" dirty="0" err="1">
                <a:solidFill>
                  <a:schemeClr val="accent6"/>
                </a:solidFill>
              </a:rPr>
              <a:t>Golden</a:t>
            </a:r>
            <a:r>
              <a:rPr lang="cs-CZ" dirty="0">
                <a:solidFill>
                  <a:schemeClr val="accent6"/>
                </a:solidFill>
              </a:rPr>
              <a:t> </a:t>
            </a:r>
            <a:r>
              <a:rPr lang="cs-CZ" dirty="0" err="1">
                <a:solidFill>
                  <a:schemeClr val="accent6"/>
                </a:solidFill>
              </a:rPr>
              <a:t>Statements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Please read the following statements.</a:t>
            </a:r>
            <a:r>
              <a:rPr lang="cs-CZ" dirty="0"/>
              <a:t> </a:t>
            </a:r>
            <a:r>
              <a:rPr lang="en-US" dirty="0"/>
              <a:t>Some </a:t>
            </a:r>
            <a:r>
              <a:rPr lang="cs-CZ" dirty="0"/>
              <a:t>are “</a:t>
            </a:r>
            <a:r>
              <a:rPr lang="en-US" dirty="0"/>
              <a:t>common sense,” some appear in the best-know</a:t>
            </a:r>
            <a:r>
              <a:rPr lang="cs-CZ" dirty="0"/>
              <a:t>n</a:t>
            </a:r>
            <a:r>
              <a:rPr lang="en-US" dirty="0"/>
              <a:t> textbooks</a:t>
            </a:r>
            <a:r>
              <a:rPr lang="cs-CZ" dirty="0"/>
              <a:t>.</a:t>
            </a:r>
            <a:r>
              <a:rPr lang="en-US" dirty="0"/>
              <a:t> Which are always true, which are sometimes true, </a:t>
            </a:r>
            <a:r>
              <a:rPr lang="cs-CZ" dirty="0"/>
              <a:t>and </a:t>
            </a:r>
            <a:r>
              <a:rPr lang="en-US" dirty="0"/>
              <a:t>which are false?</a:t>
            </a:r>
          </a:p>
          <a:p>
            <a:pPr marL="0" indent="0">
              <a:buNone/>
            </a:pPr>
            <a:endParaRPr lang="en-US" sz="1200" dirty="0"/>
          </a:p>
          <a:p>
            <a:pPr marL="514350" lvl="1" indent="-514350">
              <a:buFont typeface="+mj-lt"/>
              <a:buAutoNum type="arabicPeriod"/>
            </a:pPr>
            <a:r>
              <a:rPr lang="en-US" dirty="0"/>
              <a:t>The central bank controls the money supply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dirty="0"/>
              <a:t>Increasing</a:t>
            </a:r>
            <a:r>
              <a:rPr lang="cs-CZ" dirty="0"/>
              <a:t> </a:t>
            </a:r>
            <a:r>
              <a:rPr lang="en-US" dirty="0"/>
              <a:t>CB balance sheet means printing money</a:t>
            </a:r>
            <a:endParaRPr lang="cs-CZ" dirty="0"/>
          </a:p>
          <a:p>
            <a:pPr marL="514350" lvl="1" indent="-514350">
              <a:buFont typeface="+mj-lt"/>
              <a:buAutoNum type="arabicPeriod"/>
            </a:pPr>
            <a:r>
              <a:rPr lang="en-US" dirty="0"/>
              <a:t>Monetary policy creates the business cycle</a:t>
            </a:r>
          </a:p>
          <a:p>
            <a:pPr marL="514350" lvl="1" indent="-514350">
              <a:buFont typeface="+mj-lt"/>
              <a:buAutoNum type="arabicPeriod"/>
            </a:pPr>
            <a:r>
              <a:rPr lang="cs-CZ" dirty="0"/>
              <a:t>A </a:t>
            </a:r>
            <a:r>
              <a:rPr lang="en-US" dirty="0"/>
              <a:t>modest</a:t>
            </a:r>
            <a:r>
              <a:rPr lang="cs-CZ" dirty="0"/>
              <a:t> </a:t>
            </a:r>
            <a:r>
              <a:rPr lang="en-US" dirty="0"/>
              <a:t>rise in CPI is not price stability</a:t>
            </a:r>
          </a:p>
          <a:p>
            <a:pPr marL="514350" lvl="1" indent="-514350">
              <a:buFont typeface="+mj-lt"/>
              <a:buAutoNum type="arabicPeriod"/>
            </a:pPr>
            <a:r>
              <a:rPr lang="en-US" dirty="0"/>
              <a:t>Low </a:t>
            </a:r>
            <a:r>
              <a:rPr lang="cs-CZ" dirty="0"/>
              <a:t>(</a:t>
            </a:r>
            <a:r>
              <a:rPr lang="cs-CZ" dirty="0" err="1"/>
              <a:t>real</a:t>
            </a:r>
            <a:r>
              <a:rPr lang="cs-CZ" dirty="0"/>
              <a:t>) </a:t>
            </a:r>
            <a:r>
              <a:rPr lang="en-US" dirty="0"/>
              <a:t>interest rates mean stimulus</a:t>
            </a:r>
            <a:endParaRPr lang="cs-CZ" dirty="0"/>
          </a:p>
          <a:p>
            <a:pPr marL="514350" lvl="1" indent="-514350">
              <a:buFont typeface="+mj-lt"/>
              <a:buAutoNum type="arabicPeriod"/>
            </a:pPr>
            <a:r>
              <a:rPr lang="en-US" dirty="0"/>
              <a:t>There is no independent monetary policy with a fixed exchange rate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698761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Cryptocurrencies</a:t>
            </a:r>
            <a:r>
              <a:rPr lang="cs-CZ" dirty="0">
                <a:solidFill>
                  <a:schemeClr val="accent6"/>
                </a:solidFill>
              </a:rPr>
              <a:t>/</a:t>
            </a:r>
            <a:r>
              <a:rPr lang="cs-CZ" u="sng" dirty="0" err="1">
                <a:solidFill>
                  <a:schemeClr val="accent6"/>
                </a:solidFill>
              </a:rPr>
              <a:t>cryptoassets</a:t>
            </a:r>
            <a:r>
              <a:rPr lang="en-US" dirty="0">
                <a:solidFill>
                  <a:schemeClr val="accent6"/>
                </a:solidFill>
              </a:rPr>
              <a:t>: </a:t>
            </a:r>
            <a:r>
              <a:rPr lang="cs-CZ" dirty="0">
                <a:solidFill>
                  <a:schemeClr val="accent6"/>
                </a:solidFill>
              </a:rPr>
              <a:t>O</a:t>
            </a:r>
            <a:r>
              <a:rPr lang="en-US" dirty="0">
                <a:solidFill>
                  <a:schemeClr val="accent6"/>
                </a:solidFill>
              </a:rPr>
              <a:t>ld </a:t>
            </a:r>
            <a:r>
              <a:rPr lang="cs-CZ" dirty="0">
                <a:solidFill>
                  <a:schemeClr val="accent6"/>
                </a:solidFill>
              </a:rPr>
              <a:t>W</a:t>
            </a:r>
            <a:r>
              <a:rPr lang="en-US" dirty="0">
                <a:solidFill>
                  <a:schemeClr val="accent6"/>
                </a:solidFill>
              </a:rPr>
              <a:t>ine in </a:t>
            </a:r>
            <a:r>
              <a:rPr lang="cs-CZ" dirty="0">
                <a:solidFill>
                  <a:schemeClr val="accent6"/>
                </a:solidFill>
              </a:rPr>
              <a:t>N</a:t>
            </a:r>
            <a:r>
              <a:rPr lang="en-US" dirty="0">
                <a:solidFill>
                  <a:schemeClr val="accent6"/>
                </a:solidFill>
              </a:rPr>
              <a:t>ew </a:t>
            </a:r>
            <a:r>
              <a:rPr lang="cs-CZ" dirty="0">
                <a:solidFill>
                  <a:schemeClr val="accent6"/>
                </a:solidFill>
              </a:rPr>
              <a:t>B</a:t>
            </a:r>
            <a:r>
              <a:rPr lang="en-US" dirty="0">
                <a:solidFill>
                  <a:schemeClr val="accent6"/>
                </a:solidFill>
              </a:rPr>
              <a:t>ottles?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Bitcoin presents an innovation that </a:t>
            </a:r>
            <a:r>
              <a:rPr lang="cs-CZ" dirty="0" err="1"/>
              <a:t>could</a:t>
            </a:r>
            <a:r>
              <a:rPr lang="cs-CZ" dirty="0"/>
              <a:t> </a:t>
            </a:r>
            <a:r>
              <a:rPr lang="cs-CZ" dirty="0" err="1"/>
              <a:t>be</a:t>
            </a:r>
            <a:r>
              <a:rPr lang="en-US" dirty="0"/>
              <a:t> especially useful in countries with a defunct financial system (think Venezuela, Zimbabwe)</a:t>
            </a:r>
          </a:p>
          <a:p>
            <a:r>
              <a:rPr lang="en-US" dirty="0"/>
              <a:t>In the monetary policy perspective, though, </a:t>
            </a:r>
            <a:r>
              <a:rPr lang="cs-CZ" dirty="0" err="1"/>
              <a:t>cryptocurrencies</a:t>
            </a:r>
            <a:r>
              <a:rPr lang="en-US" dirty="0"/>
              <a:t> are nothing new</a:t>
            </a:r>
          </a:p>
          <a:p>
            <a:r>
              <a:rPr lang="en-US" dirty="0"/>
              <a:t>Technically </a:t>
            </a:r>
            <a:r>
              <a:rPr lang="en-US" u="sng" dirty="0"/>
              <a:t>they account for commodity-backed </a:t>
            </a:r>
            <a:r>
              <a:rPr lang="en-US" dirty="0"/>
              <a:t>“</a:t>
            </a:r>
            <a:r>
              <a:rPr lang="en-US" u="sng" dirty="0"/>
              <a:t>currencies</a:t>
            </a:r>
            <a:r>
              <a:rPr lang="en-US" dirty="0"/>
              <a:t>;</a:t>
            </a:r>
            <a:r>
              <a:rPr lang="cs-CZ" dirty="0"/>
              <a:t>”</a:t>
            </a:r>
            <a:r>
              <a:rPr lang="en-US" dirty="0"/>
              <a:t> in this case the commodity is data of collecting value</a:t>
            </a:r>
          </a:p>
          <a:p>
            <a:r>
              <a:rPr lang="en-US" dirty="0"/>
              <a:t>One can design a digital currency backed by gold, silver, or wheat, for example</a:t>
            </a:r>
          </a:p>
          <a:p>
            <a:r>
              <a:rPr lang="en-US" dirty="0"/>
              <a:t>Why have we abandoned commodity backing?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20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9360040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21</a:t>
            </a:fld>
            <a:endParaRPr lang="en-CA" altLang="cs-C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9613" y="76200"/>
            <a:ext cx="5903912" cy="504825"/>
          </a:xfrm>
        </p:spPr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Bitcoin – instability in </a:t>
            </a:r>
            <a:r>
              <a:rPr lang="cs-CZ" dirty="0" err="1">
                <a:solidFill>
                  <a:schemeClr val="accent6"/>
                </a:solidFill>
              </a:rPr>
              <a:t>the</a:t>
            </a:r>
            <a:r>
              <a:rPr lang="cs-CZ" dirty="0">
                <a:solidFill>
                  <a:schemeClr val="accent6"/>
                </a:solidFill>
              </a:rPr>
              <a:t> </a:t>
            </a:r>
            <a:r>
              <a:rPr lang="cs-CZ" dirty="0" err="1">
                <a:solidFill>
                  <a:schemeClr val="accent6"/>
                </a:solidFill>
              </a:rPr>
              <a:t>making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0" name="Obrázek 11">
            <a:extLst>
              <a:ext uri="{FF2B5EF4-FFF2-40B4-BE49-F238E27FC236}">
                <a16:creationId xmlns:a16="http://schemas.microsoft.com/office/drawing/2014/main" xmlns="" id="{5EE6192C-26DD-4C05-B7DD-77C257935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7" y="702368"/>
            <a:ext cx="7920880" cy="5803541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xmlns="" val="1950106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22</a:t>
            </a:fld>
            <a:endParaRPr lang="en-CA" altLang="cs-C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79613" y="76200"/>
            <a:ext cx="5903912" cy="504825"/>
          </a:xfrm>
        </p:spPr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Bitcoin </a:t>
            </a:r>
            <a:r>
              <a:rPr lang="cs-CZ" dirty="0">
                <a:solidFill>
                  <a:schemeClr val="accent6"/>
                </a:solidFill>
              </a:rPr>
              <a:t> Even L</a:t>
            </a:r>
            <a:r>
              <a:rPr lang="en-US" dirty="0">
                <a:solidFill>
                  <a:schemeClr val="accent6"/>
                </a:solidFill>
              </a:rPr>
              <a:t>ess</a:t>
            </a:r>
            <a:r>
              <a:rPr lang="cs-CZ" dirty="0">
                <a:solidFill>
                  <a:schemeClr val="accent6"/>
                </a:solidFill>
              </a:rPr>
              <a:t> S</a:t>
            </a:r>
            <a:r>
              <a:rPr lang="en-US" dirty="0">
                <a:solidFill>
                  <a:schemeClr val="accent6"/>
                </a:solidFill>
              </a:rPr>
              <a:t>table</a:t>
            </a:r>
            <a:r>
              <a:rPr lang="cs-CZ" dirty="0">
                <a:solidFill>
                  <a:schemeClr val="accent6"/>
                </a:solidFill>
              </a:rPr>
              <a:t> T</a:t>
            </a:r>
            <a:r>
              <a:rPr lang="en-US" dirty="0">
                <a:solidFill>
                  <a:schemeClr val="accent6"/>
                </a:solidFill>
              </a:rPr>
              <a:t>han</a:t>
            </a:r>
            <a:r>
              <a:rPr lang="cs-CZ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the </a:t>
            </a:r>
            <a:r>
              <a:rPr lang="cs-CZ" dirty="0">
                <a:solidFill>
                  <a:schemeClr val="accent6"/>
                </a:solidFill>
              </a:rPr>
              <a:t>M</a:t>
            </a:r>
            <a:r>
              <a:rPr lang="en-US" dirty="0">
                <a:solidFill>
                  <a:schemeClr val="accent6"/>
                </a:solidFill>
              </a:rPr>
              <a:t>ost </a:t>
            </a:r>
            <a:r>
              <a:rPr lang="cs-CZ" dirty="0">
                <a:solidFill>
                  <a:schemeClr val="accent6"/>
                </a:solidFill>
              </a:rPr>
              <a:t>V</a:t>
            </a:r>
            <a:r>
              <a:rPr lang="en-US" dirty="0">
                <a:solidFill>
                  <a:schemeClr val="accent6"/>
                </a:solidFill>
              </a:rPr>
              <a:t>olatile</a:t>
            </a:r>
            <a:r>
              <a:rPr lang="cs-CZ" dirty="0">
                <a:solidFill>
                  <a:schemeClr val="accent6"/>
                </a:solidFill>
              </a:rPr>
              <a:t> F</a:t>
            </a:r>
            <a:r>
              <a:rPr lang="en-US" dirty="0">
                <a:solidFill>
                  <a:schemeClr val="accent6"/>
                </a:solidFill>
              </a:rPr>
              <a:t>requently</a:t>
            </a:r>
            <a:r>
              <a:rPr lang="cs-CZ" dirty="0">
                <a:solidFill>
                  <a:schemeClr val="accent6"/>
                </a:solidFill>
              </a:rPr>
              <a:t> Tr</a:t>
            </a:r>
            <a:r>
              <a:rPr lang="en-US" dirty="0">
                <a:solidFill>
                  <a:schemeClr val="accent6"/>
                </a:solidFill>
              </a:rPr>
              <a:t>aded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ommodity</a:t>
            </a:r>
            <a:r>
              <a:rPr lang="cs-CZ" dirty="0">
                <a:solidFill>
                  <a:schemeClr val="accent6"/>
                </a:solidFill>
              </a:rPr>
              <a:t> - Natural G</a:t>
            </a:r>
            <a:r>
              <a:rPr lang="en-US" dirty="0">
                <a:solidFill>
                  <a:schemeClr val="accent6"/>
                </a:solidFill>
              </a:rPr>
              <a:t>as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xmlns="" id="{1CE97C31-78BB-43B3-8DDD-75E31836661F}"/>
              </a:ext>
            </a:extLst>
          </p:cNvPr>
          <p:cNvGraphicFramePr>
            <a:graphicFrameLocks/>
          </p:cNvGraphicFramePr>
          <p:nvPr/>
        </p:nvGraphicFramePr>
        <p:xfrm>
          <a:off x="827086" y="1196850"/>
          <a:ext cx="7489825" cy="23041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xmlns="" id="{88D07E09-F4DD-4B5D-AC05-166B662530D8}"/>
              </a:ext>
            </a:extLst>
          </p:cNvPr>
          <p:cNvGraphicFramePr>
            <a:graphicFrameLocks/>
          </p:cNvGraphicFramePr>
          <p:nvPr/>
        </p:nvGraphicFramePr>
        <p:xfrm>
          <a:off x="827087" y="3717032"/>
          <a:ext cx="7489826" cy="2520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cs-CZ" sz="1100" dirty="0">
                <a:latin typeface="Arial"/>
              </a:rPr>
              <a:t>Thomson Datastream</a:t>
            </a:r>
            <a:endParaRPr lang="en-GB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59792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23</a:t>
            </a:fld>
            <a:endParaRPr lang="en-CA" altLang="cs-CZ" dirty="0"/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xmlns="" id="{FE70B9B3-69B9-4136-8998-7D32800AE69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27087" y="1196752"/>
          <a:ext cx="7489825" cy="24481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xmlns="" id="{F015B0B5-0EE8-4F8B-B9AF-72BE21C03653}"/>
              </a:ext>
            </a:extLst>
          </p:cNvPr>
          <p:cNvGraphicFramePr>
            <a:graphicFrameLocks/>
          </p:cNvGraphicFramePr>
          <p:nvPr/>
        </p:nvGraphicFramePr>
        <p:xfrm>
          <a:off x="827087" y="3861048"/>
          <a:ext cx="7489826" cy="2376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cs-CZ" sz="1100" dirty="0">
                <a:latin typeface="Arial"/>
              </a:rPr>
              <a:t>Thomson Datastream, CNB</a:t>
            </a:r>
            <a:endParaRPr lang="en-GB" sz="1100" dirty="0">
              <a:latin typeface="Arial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The</a:t>
            </a:r>
            <a:r>
              <a:rPr lang="cs-CZ" dirty="0">
                <a:solidFill>
                  <a:schemeClr val="accent6"/>
                </a:solidFill>
              </a:rPr>
              <a:t> E</a:t>
            </a:r>
            <a:r>
              <a:rPr lang="en-US" dirty="0">
                <a:solidFill>
                  <a:schemeClr val="accent6"/>
                </a:solidFill>
              </a:rPr>
              <a:t>ntire</a:t>
            </a:r>
            <a:r>
              <a:rPr lang="cs-CZ" dirty="0">
                <a:solidFill>
                  <a:schemeClr val="accent6"/>
                </a:solidFill>
              </a:rPr>
              <a:t> G</a:t>
            </a:r>
            <a:r>
              <a:rPr lang="en-US" dirty="0">
                <a:solidFill>
                  <a:schemeClr val="accent6"/>
                </a:solidFill>
              </a:rPr>
              <a:t>lobal</a:t>
            </a:r>
            <a:r>
              <a:rPr lang="cs-CZ" dirty="0">
                <a:solidFill>
                  <a:schemeClr val="accent6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“Bitcoin </a:t>
            </a:r>
            <a:r>
              <a:rPr lang="cs-CZ" dirty="0">
                <a:solidFill>
                  <a:schemeClr val="accent6"/>
                </a:solidFill>
              </a:rPr>
              <a:t>Market</a:t>
            </a:r>
            <a:r>
              <a:rPr lang="en-US" dirty="0">
                <a:solidFill>
                  <a:schemeClr val="accent6"/>
                </a:solidFill>
              </a:rPr>
              <a:t>” </a:t>
            </a:r>
            <a:r>
              <a:rPr lang="cs-CZ" dirty="0">
                <a:solidFill>
                  <a:schemeClr val="accent6"/>
                </a:solidFill>
              </a:rPr>
              <a:t>I</a:t>
            </a:r>
            <a:r>
              <a:rPr lang="en-US" dirty="0">
                <a:solidFill>
                  <a:schemeClr val="accent6"/>
                </a:solidFill>
              </a:rPr>
              <a:t>s</a:t>
            </a:r>
            <a:r>
              <a:rPr lang="cs-CZ" dirty="0">
                <a:solidFill>
                  <a:schemeClr val="accent6"/>
                </a:solidFill>
              </a:rPr>
              <a:t> T</a:t>
            </a:r>
            <a:r>
              <a:rPr lang="en-US" dirty="0">
                <a:solidFill>
                  <a:schemeClr val="accent6"/>
                </a:solidFill>
              </a:rPr>
              <a:t>iny</a:t>
            </a:r>
            <a:r>
              <a:rPr lang="cs-CZ" dirty="0">
                <a:solidFill>
                  <a:schemeClr val="accent6"/>
                </a:solidFill>
              </a:rPr>
              <a:t>: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cs-CZ" dirty="0">
                <a:solidFill>
                  <a:schemeClr val="accent6"/>
                </a:solidFill>
              </a:rPr>
              <a:t/>
            </a:r>
            <a:br>
              <a:rPr lang="cs-CZ" dirty="0">
                <a:solidFill>
                  <a:schemeClr val="accent6"/>
                </a:solidFill>
              </a:rPr>
            </a:br>
            <a:r>
              <a:rPr lang="cs-CZ" dirty="0">
                <a:solidFill>
                  <a:schemeClr val="accent6"/>
                </a:solidFill>
              </a:rPr>
              <a:t>T</a:t>
            </a:r>
            <a:r>
              <a:rPr lang="en-US" dirty="0">
                <a:solidFill>
                  <a:schemeClr val="accent6"/>
                </a:solidFill>
              </a:rPr>
              <a:t>enth the </a:t>
            </a:r>
            <a:r>
              <a:rPr lang="cs-CZ" dirty="0">
                <a:solidFill>
                  <a:schemeClr val="accent6"/>
                </a:solidFill>
              </a:rPr>
              <a:t>S</a:t>
            </a:r>
            <a:r>
              <a:rPr lang="en-US" dirty="0">
                <a:solidFill>
                  <a:schemeClr val="accent6"/>
                </a:solidFill>
              </a:rPr>
              <a:t>ize of the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zech </a:t>
            </a:r>
            <a:r>
              <a:rPr lang="cs-CZ" dirty="0">
                <a:solidFill>
                  <a:schemeClr val="accent6"/>
                </a:solidFill>
              </a:rPr>
              <a:t>Money S</a:t>
            </a:r>
            <a:r>
              <a:rPr lang="en-US" dirty="0">
                <a:solidFill>
                  <a:schemeClr val="accent6"/>
                </a:solidFill>
              </a:rPr>
              <a:t>upply</a:t>
            </a:r>
          </a:p>
        </p:txBody>
      </p:sp>
    </p:spTree>
    <p:extLst>
      <p:ext uri="{BB962C8B-B14F-4D97-AF65-F5344CB8AC3E}">
        <p14:creationId xmlns:p14="http://schemas.microsoft.com/office/powerpoint/2010/main" xmlns="" val="10047816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Private </a:t>
            </a:r>
            <a:r>
              <a:rPr lang="cs-CZ" dirty="0">
                <a:solidFill>
                  <a:schemeClr val="accent6"/>
                </a:solidFill>
              </a:rPr>
              <a:t>M</a:t>
            </a:r>
            <a:r>
              <a:rPr lang="en-US" dirty="0">
                <a:solidFill>
                  <a:schemeClr val="accent6"/>
                </a:solidFill>
              </a:rPr>
              <a:t>oney and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urrency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ompetition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Bitcoin is just the most visible global competitor to established currencies (or, more precisely, to cash)</a:t>
            </a:r>
          </a:p>
          <a:p>
            <a:r>
              <a:rPr lang="en-US" dirty="0"/>
              <a:t>In the credit market, peer-to-peer lending may one day become a major source of financing</a:t>
            </a:r>
          </a:p>
          <a:p>
            <a:r>
              <a:rPr lang="en-US" dirty="0"/>
              <a:t>In principle, even in P2P lending some sort of </a:t>
            </a:r>
            <a:r>
              <a:rPr lang="en-US" u="sng" dirty="0"/>
              <a:t>intermediary is always needed</a:t>
            </a:r>
            <a:r>
              <a:rPr lang="en-US" dirty="0"/>
              <a:t> to monitor the debtor. The intermediary collects a fee for this activity</a:t>
            </a:r>
          </a:p>
          <a:p>
            <a:r>
              <a:rPr lang="en-US" dirty="0"/>
              <a:t>There is no free lunch: without the intermediary the expected return is larger, but the risk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24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25757410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What </a:t>
            </a:r>
            <a:r>
              <a:rPr lang="cs-CZ" dirty="0">
                <a:solidFill>
                  <a:schemeClr val="accent6"/>
                </a:solidFill>
              </a:rPr>
              <a:t>T</a:t>
            </a:r>
            <a:r>
              <a:rPr lang="en-US" dirty="0">
                <a:solidFill>
                  <a:schemeClr val="accent6"/>
                </a:solidFill>
              </a:rPr>
              <a:t>o </a:t>
            </a:r>
            <a:r>
              <a:rPr lang="cs-CZ" dirty="0">
                <a:solidFill>
                  <a:schemeClr val="accent6"/>
                </a:solidFill>
              </a:rPr>
              <a:t>D</a:t>
            </a:r>
            <a:r>
              <a:rPr lang="en-US" dirty="0">
                <a:solidFill>
                  <a:schemeClr val="accent6"/>
                </a:solidFill>
              </a:rPr>
              <a:t>o </a:t>
            </a:r>
            <a:r>
              <a:rPr lang="cs-CZ" dirty="0">
                <a:solidFill>
                  <a:schemeClr val="accent6"/>
                </a:solidFill>
              </a:rPr>
              <a:t>A</a:t>
            </a:r>
            <a:r>
              <a:rPr lang="en-US" dirty="0">
                <a:solidFill>
                  <a:schemeClr val="accent6"/>
                </a:solidFill>
              </a:rPr>
              <a:t>bout the </a:t>
            </a:r>
            <a:r>
              <a:rPr lang="cs-CZ" dirty="0">
                <a:solidFill>
                  <a:schemeClr val="accent6"/>
                </a:solidFill>
              </a:rPr>
              <a:t>Z</a:t>
            </a:r>
            <a:r>
              <a:rPr lang="en-US" dirty="0">
                <a:solidFill>
                  <a:schemeClr val="accent6"/>
                </a:solidFill>
              </a:rPr>
              <a:t>ero </a:t>
            </a:r>
            <a:r>
              <a:rPr lang="cs-CZ" dirty="0">
                <a:solidFill>
                  <a:schemeClr val="accent6"/>
                </a:solidFill>
              </a:rPr>
              <a:t>L</a:t>
            </a:r>
            <a:r>
              <a:rPr lang="en-US" dirty="0">
                <a:solidFill>
                  <a:schemeClr val="accent6"/>
                </a:solidFill>
              </a:rPr>
              <a:t>ower </a:t>
            </a:r>
            <a:r>
              <a:rPr lang="cs-CZ" dirty="0">
                <a:solidFill>
                  <a:schemeClr val="accent6"/>
                </a:solidFill>
              </a:rPr>
              <a:t>B</a:t>
            </a:r>
            <a:r>
              <a:rPr lang="en-US" dirty="0">
                <a:solidFill>
                  <a:schemeClr val="accent6"/>
                </a:solidFill>
              </a:rPr>
              <a:t>ound?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In the </a:t>
            </a:r>
            <a:r>
              <a:rPr lang="cs-CZ" dirty="0" err="1"/>
              <a:t>first</a:t>
            </a:r>
            <a:r>
              <a:rPr lang="cs-CZ" dirty="0"/>
              <a:t> part </a:t>
            </a:r>
            <a:r>
              <a:rPr lang="en-US" dirty="0"/>
              <a:t>we discussed decreasing equilibrium rates</a:t>
            </a:r>
          </a:p>
          <a:p>
            <a:r>
              <a:rPr lang="en-US" dirty="0"/>
              <a:t>Because the average cut in the policy rate in a recession is 5 p.p., we might very well hit the zero lower bound in the next recession as well</a:t>
            </a:r>
          </a:p>
          <a:p>
            <a:r>
              <a:rPr lang="en-US" dirty="0"/>
              <a:t>What has been tried: exchange rate interventions (small open economies) and QE (large economies)</a:t>
            </a:r>
          </a:p>
          <a:p>
            <a:r>
              <a:rPr lang="en-US" dirty="0"/>
              <a:t>What has been proposed: significantly negative rates (mildly negative rates have very limited expansionary effects) and helicopter money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25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4251466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solidFill>
                  <a:schemeClr val="accent6"/>
                </a:solidFill>
              </a:rPr>
              <a:t>Helicopter</a:t>
            </a:r>
            <a:r>
              <a:rPr lang="cs-CZ" dirty="0">
                <a:solidFill>
                  <a:schemeClr val="accent6"/>
                </a:solidFill>
              </a:rPr>
              <a:t> Drop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Proposed by Friedman (1969)</a:t>
            </a:r>
          </a:p>
          <a:p>
            <a:pPr>
              <a:spcBef>
                <a:spcPts val="300"/>
              </a:spcBef>
            </a:pPr>
            <a:r>
              <a:rPr lang="en-US" dirty="0"/>
              <a:t>Previously discarded by most central bankers and economists: necessary to cooperate with the government (tax credit); problems for independence</a:t>
            </a:r>
          </a:p>
          <a:p>
            <a:pPr>
              <a:spcBef>
                <a:spcPts val="300"/>
              </a:spcBef>
            </a:pPr>
            <a:r>
              <a:rPr lang="en-US" dirty="0"/>
              <a:t>But with </a:t>
            </a:r>
            <a:r>
              <a:rPr lang="en-US" u="sng" dirty="0"/>
              <a:t>digital currencies</a:t>
            </a:r>
            <a:r>
              <a:rPr lang="en-US" dirty="0"/>
              <a:t> (think e-krona), the CB can implement helicopter money easily</a:t>
            </a:r>
          </a:p>
          <a:p>
            <a:pPr>
              <a:spcBef>
                <a:spcPts val="300"/>
              </a:spcBef>
            </a:pPr>
            <a:r>
              <a:rPr lang="en-US" dirty="0"/>
              <a:t>It can send each month to every person an amount of money that can only be consumed (limited validity)</a:t>
            </a:r>
          </a:p>
          <a:p>
            <a:pPr>
              <a:spcBef>
                <a:spcPts val="300"/>
              </a:spcBef>
            </a:pPr>
            <a:r>
              <a:rPr lang="en-US" dirty="0"/>
              <a:t>More effective than QE (directly affects consumption)</a:t>
            </a:r>
          </a:p>
          <a:p>
            <a:pPr>
              <a:spcBef>
                <a:spcPts val="300"/>
              </a:spcBef>
            </a:pPr>
            <a:r>
              <a:rPr lang="en-US" dirty="0"/>
              <a:t>QE expands the CB’s balance sheet, helicopter money create</a:t>
            </a:r>
            <a:r>
              <a:rPr lang="cs-CZ" dirty="0"/>
              <a:t>s</a:t>
            </a:r>
            <a:r>
              <a:rPr lang="en-US" dirty="0"/>
              <a:t> a loss, but d</a:t>
            </a:r>
            <a:r>
              <a:rPr lang="cs-CZ" dirty="0"/>
              <a:t>oesn</a:t>
            </a:r>
            <a:r>
              <a:rPr lang="en-US" dirty="0"/>
              <a:t>’</a:t>
            </a:r>
            <a:r>
              <a:rPr lang="cs-CZ" dirty="0"/>
              <a:t>t</a:t>
            </a:r>
            <a:r>
              <a:rPr lang="en-US" dirty="0"/>
              <a:t> affect the total value of the balance sheet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26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0449453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accent6"/>
                </a:solidFill>
              </a:rPr>
              <a:t>Negative I</a:t>
            </a:r>
            <a:r>
              <a:rPr lang="en-US" dirty="0">
                <a:solidFill>
                  <a:schemeClr val="accent6"/>
                </a:solidFill>
              </a:rPr>
              <a:t>nterest </a:t>
            </a:r>
            <a:r>
              <a:rPr lang="cs-CZ" dirty="0">
                <a:solidFill>
                  <a:schemeClr val="accent6"/>
                </a:solidFill>
              </a:rPr>
              <a:t>R</a:t>
            </a:r>
            <a:r>
              <a:rPr lang="en-US" dirty="0">
                <a:solidFill>
                  <a:schemeClr val="accent6"/>
                </a:solidFill>
              </a:rPr>
              <a:t>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/>
              <a:t>The main problem with negative rates: when they become  sufficiently negative, people switch to cash</a:t>
            </a:r>
          </a:p>
          <a:p>
            <a:pPr lvl="1"/>
            <a:r>
              <a:rPr lang="en-US" sz="2200" dirty="0"/>
              <a:t>When the scope for negative rates is so limited, the benefits do not outweigh the costs (uncertainty, financial instability, unintuitiveness)</a:t>
            </a:r>
          </a:p>
          <a:p>
            <a:pPr lvl="1"/>
            <a:r>
              <a:rPr lang="en-US" sz="2200" dirty="0"/>
              <a:t>That’s why recent experiments with negative rates haven’t been universally successful</a:t>
            </a:r>
          </a:p>
          <a:p>
            <a:r>
              <a:rPr lang="en-US" sz="2500" dirty="0"/>
              <a:t>Clever solution by Agarwal and Kimball (2015) and Kimball (2015): create an </a:t>
            </a:r>
            <a:r>
              <a:rPr lang="en-US" sz="2500" u="sng" dirty="0"/>
              <a:t>exchange rate between cash and electronic money</a:t>
            </a:r>
            <a:r>
              <a:rPr lang="en-US" sz="2500" dirty="0"/>
              <a:t> (deposit fee on cash); only use it in crisis</a:t>
            </a:r>
          </a:p>
          <a:p>
            <a:r>
              <a:rPr lang="en-US" sz="2600" dirty="0"/>
              <a:t>Already used by Kublai Khan in the 13th century: a paper note was exchangeable for the unit of account (gold), but for less than the note</a:t>
            </a:r>
            <a:r>
              <a:rPr lang="en-US" sz="2400" dirty="0"/>
              <a:t>’</a:t>
            </a:r>
            <a:r>
              <a:rPr lang="en-US" sz="2600" dirty="0"/>
              <a:t>s face value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27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1087237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Arrow: Pentagon 27"/>
          <p:cNvSpPr/>
          <p:nvPr/>
        </p:nvSpPr>
        <p:spPr bwMode="auto">
          <a:xfrm rot="5400000">
            <a:off x="6340182" y="4784370"/>
            <a:ext cx="1448176" cy="1512169"/>
          </a:xfrm>
          <a:prstGeom prst="homePlate">
            <a:avLst>
              <a:gd name="adj" fmla="val 9111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2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900" dirty="0">
                <a:solidFill>
                  <a:srgbClr val="000000"/>
                </a:solidFill>
                <a:latin typeface="Arial Narrow" panose="020B0606020202030204" pitchFamily="34" charset="0"/>
              </a:rPr>
              <a:t>Account balance is reduced by negative rates.</a:t>
            </a:r>
            <a:endParaRPr kumimoji="0" lang="cs-CZ" sz="9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7" name="Arrow: Pentagon 26"/>
          <p:cNvSpPr/>
          <p:nvPr/>
        </p:nvSpPr>
        <p:spPr bwMode="auto">
          <a:xfrm rot="5400000">
            <a:off x="4018962" y="4703393"/>
            <a:ext cx="1448176" cy="1674123"/>
          </a:xfrm>
          <a:prstGeom prst="homePlate">
            <a:avLst>
              <a:gd name="adj" fmla="val 9111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2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900" dirty="0">
                <a:solidFill>
                  <a:srgbClr val="000000"/>
                </a:solidFill>
                <a:latin typeface="Arial Narrow" panose="020B0606020202030204" pitchFamily="34" charset="0"/>
              </a:rPr>
              <a:t>Central bank asks for deposit fee. Increases daily according to the negative rate on electronic money.</a:t>
            </a:r>
            <a:endParaRPr kumimoji="0" lang="cs-CZ" sz="9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26" name="Arrow: Pentagon 25"/>
          <p:cNvSpPr/>
          <p:nvPr/>
        </p:nvSpPr>
        <p:spPr bwMode="auto">
          <a:xfrm rot="5400000">
            <a:off x="1291627" y="4784369"/>
            <a:ext cx="1448176" cy="1512169"/>
          </a:xfrm>
          <a:prstGeom prst="homePlate">
            <a:avLst>
              <a:gd name="adj" fmla="val 9111"/>
            </a:avLst>
          </a:prstGeom>
          <a:solidFill>
            <a:schemeClr val="accent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vert270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4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cs-CZ" sz="1200" dirty="0">
              <a:solidFill>
                <a:srgbClr val="000000"/>
              </a:solidFill>
              <a:latin typeface="Arial Narrow" panose="020B0606020202030204" pitchFamily="34" charset="0"/>
            </a:endParaRP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cs-CZ" sz="900" dirty="0">
                <a:solidFill>
                  <a:srgbClr val="000000"/>
                </a:solidFill>
                <a:latin typeface="Arial Narrow" panose="020B0606020202030204" pitchFamily="34" charset="0"/>
              </a:rPr>
              <a:t>The effective value of paper money is reduced as there is an incresing deposit fee.</a:t>
            </a:r>
            <a:endParaRPr kumimoji="0" lang="cs-CZ" sz="90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 Narrow" panose="020B0606020202030204" pitchFamily="34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>
                <a:solidFill>
                  <a:schemeClr val="tx1"/>
                </a:solidFill>
                <a:effectLst/>
              </a:rPr>
              <a:t>How a deposit fee on paper currency would work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28</a:t>
            </a:fld>
            <a:endParaRPr lang="en-CA" altLang="cs-CZ" dirty="0"/>
          </a:p>
        </p:txBody>
      </p:sp>
      <p:sp>
        <p:nvSpPr>
          <p:cNvPr id="11" name="TextBox 10"/>
          <p:cNvSpPr txBox="1"/>
          <p:nvPr/>
        </p:nvSpPr>
        <p:spPr>
          <a:xfrm>
            <a:off x="827088" y="1412875"/>
            <a:ext cx="7489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/>
            <a:r>
              <a:rPr lang="cs-CZ" sz="1600" dirty="0">
                <a:solidFill>
                  <a:srgbClr val="FF0000"/>
                </a:solidFill>
                <a:latin typeface="Arial Narrow" panose="020B0606020202030204" pitchFamily="34" charset="0"/>
              </a:rPr>
              <a:t>1. </a:t>
            </a:r>
            <a:r>
              <a:rPr lang="en-US" sz="16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Arial Narrow" panose="020B0606020202030204" pitchFamily="34" charset="0"/>
              </a:rPr>
              <a:t>When there is a negative interest rate</a:t>
            </a:r>
            <a:r>
              <a:rPr lang="cs-CZ" sz="1600" dirty="0">
                <a:solidFill>
                  <a:schemeClr val="tx2"/>
                </a:solidFill>
                <a:latin typeface="Arial Narrow" panose="020B0606020202030204" pitchFamily="34" charset="0"/>
              </a:rPr>
              <a:t> on electronic money (reserve accounts), there would be an increasing discount on withdrawals of cash. With the discount the value of paper money and money held electronically would change in tandem.</a:t>
            </a:r>
            <a:endParaRPr lang="en-US" sz="16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1979613" y="76200"/>
            <a:ext cx="590391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8" tIns="45715" rIns="91428" bIns="45715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 i="1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defRPr>
            </a:lvl9pPr>
          </a:lstStyle>
          <a:p>
            <a:r>
              <a:rPr lang="en-US" kern="0" dirty="0">
                <a:solidFill>
                  <a:schemeClr val="accent6"/>
                </a:solidFill>
              </a:rPr>
              <a:t>Deposit </a:t>
            </a:r>
            <a:r>
              <a:rPr lang="cs-CZ" kern="0" dirty="0">
                <a:solidFill>
                  <a:schemeClr val="accent6"/>
                </a:solidFill>
              </a:rPr>
              <a:t>F</a:t>
            </a:r>
            <a:r>
              <a:rPr lang="en-US" kern="0" dirty="0">
                <a:solidFill>
                  <a:schemeClr val="accent6"/>
                </a:solidFill>
              </a:rPr>
              <a:t>ee on </a:t>
            </a:r>
            <a:r>
              <a:rPr lang="cs-CZ" kern="0" dirty="0">
                <a:solidFill>
                  <a:schemeClr val="accent6"/>
                </a:solidFill>
              </a:rPr>
              <a:t>P</a:t>
            </a:r>
            <a:r>
              <a:rPr lang="en-US" kern="0" dirty="0">
                <a:solidFill>
                  <a:schemeClr val="accent6"/>
                </a:solidFill>
              </a:rPr>
              <a:t>aper </a:t>
            </a:r>
            <a:r>
              <a:rPr lang="cs-CZ" kern="0" dirty="0">
                <a:solidFill>
                  <a:schemeClr val="accent6"/>
                </a:solidFill>
              </a:rPr>
              <a:t>C</a:t>
            </a:r>
            <a:r>
              <a:rPr lang="en-US" kern="0" dirty="0">
                <a:solidFill>
                  <a:schemeClr val="accent6"/>
                </a:solidFill>
              </a:rPr>
              <a:t>urrency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860939" y="2243871"/>
          <a:ext cx="7455477" cy="1367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5159">
                  <a:extLst>
                    <a:ext uri="{9D8B030D-6E8A-4147-A177-3AD203B41FA5}">
                      <a16:colId xmlns:a16="http://schemas.microsoft.com/office/drawing/2014/main" xmlns="" val="3386771978"/>
                    </a:ext>
                  </a:extLst>
                </a:gridCol>
                <a:gridCol w="2485159">
                  <a:extLst>
                    <a:ext uri="{9D8B030D-6E8A-4147-A177-3AD203B41FA5}">
                      <a16:colId xmlns:a16="http://schemas.microsoft.com/office/drawing/2014/main" xmlns="" val="1961617158"/>
                    </a:ext>
                  </a:extLst>
                </a:gridCol>
                <a:gridCol w="2485159">
                  <a:extLst>
                    <a:ext uri="{9D8B030D-6E8A-4147-A177-3AD203B41FA5}">
                      <a16:colId xmlns:a16="http://schemas.microsoft.com/office/drawing/2014/main" xmlns="" val="2077256624"/>
                    </a:ext>
                  </a:extLst>
                </a:gridCol>
              </a:tblGrid>
              <a:tr h="394202">
                <a:tc>
                  <a:txBody>
                    <a:bodyPr/>
                    <a:lstStyle/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Paper currency</a:t>
                      </a:r>
                      <a:endParaRPr lang="en-US" sz="14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Cash withdrawal </a:t>
                      </a:r>
                    </a:p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from central bank</a:t>
                      </a:r>
                      <a:endParaRPr lang="en-US" sz="14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Electronic money </a:t>
                      </a:r>
                    </a:p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(reserve accounts)</a:t>
                      </a:r>
                      <a:endParaRPr lang="en-US" sz="14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3928382"/>
                  </a:ext>
                </a:extLst>
              </a:tr>
              <a:tr h="940478">
                <a:tc>
                  <a:txBody>
                    <a:bodyPr/>
                    <a:lstStyle/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en-US" sz="1200" b="0" i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0147468"/>
                  </a:ext>
                </a:extLst>
              </a:tr>
            </a:tbl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1251639" y="2636912"/>
            <a:ext cx="6560721" cy="941640"/>
            <a:chOff x="1251639" y="2636912"/>
            <a:chExt cx="6560721" cy="94164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0192" y="2663934"/>
              <a:ext cx="1512168" cy="914618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93775" y="2659398"/>
              <a:ext cx="1698305" cy="919154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1639" y="2636912"/>
              <a:ext cx="1520162" cy="941639"/>
            </a:xfrm>
            <a:prstGeom prst="rect">
              <a:avLst/>
            </a:prstGeom>
          </p:spPr>
        </p:pic>
      </p:grp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827088" y="4393912"/>
          <a:ext cx="7455477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5159">
                  <a:extLst>
                    <a:ext uri="{9D8B030D-6E8A-4147-A177-3AD203B41FA5}">
                      <a16:colId xmlns:a16="http://schemas.microsoft.com/office/drawing/2014/main" xmlns="" val="3386771978"/>
                    </a:ext>
                  </a:extLst>
                </a:gridCol>
                <a:gridCol w="2485159">
                  <a:extLst>
                    <a:ext uri="{9D8B030D-6E8A-4147-A177-3AD203B41FA5}">
                      <a16:colId xmlns:a16="http://schemas.microsoft.com/office/drawing/2014/main" xmlns="" val="1961617158"/>
                    </a:ext>
                  </a:extLst>
                </a:gridCol>
                <a:gridCol w="2485159">
                  <a:extLst>
                    <a:ext uri="{9D8B030D-6E8A-4147-A177-3AD203B41FA5}">
                      <a16:colId xmlns:a16="http://schemas.microsoft.com/office/drawing/2014/main" xmlns="" val="2077256624"/>
                    </a:ext>
                  </a:extLst>
                </a:gridCol>
              </a:tblGrid>
              <a:tr h="366085">
                <a:tc>
                  <a:txBody>
                    <a:bodyPr/>
                    <a:lstStyle/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Paper currency</a:t>
                      </a:r>
                      <a:endParaRPr lang="en-US" sz="14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Deposit money </a:t>
                      </a:r>
                    </a:p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at the central bank</a:t>
                      </a:r>
                      <a:endParaRPr lang="en-US" sz="14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Electronic money </a:t>
                      </a:r>
                    </a:p>
                    <a:p>
                      <a:pPr algn="ctr"/>
                      <a:r>
                        <a:rPr lang="cs-CZ" sz="14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(reserve accounts)</a:t>
                      </a:r>
                      <a:endParaRPr lang="en-US" sz="14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53928382"/>
                  </a:ext>
                </a:extLst>
              </a:tr>
              <a:tr h="867243">
                <a:tc>
                  <a:txBody>
                    <a:bodyPr/>
                    <a:lstStyle/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cs-CZ" sz="1200" b="0" i="0" dirty="0">
                        <a:latin typeface="Arial Narrow" panose="020B0606020202030204" pitchFamily="34" charset="0"/>
                      </a:endParaRPr>
                    </a:p>
                    <a:p>
                      <a:endParaRPr lang="en-US" sz="1200" b="0" i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b="0" i="0" dirty="0"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10147468"/>
                  </a:ext>
                </a:extLst>
              </a:tr>
            </a:tbl>
          </a:graphicData>
        </a:graphic>
      </p:graphicFrame>
      <p:grpSp>
        <p:nvGrpSpPr>
          <p:cNvPr id="24" name="Group 23"/>
          <p:cNvGrpSpPr/>
          <p:nvPr/>
        </p:nvGrpSpPr>
        <p:grpSpPr>
          <a:xfrm>
            <a:off x="1259632" y="4816364"/>
            <a:ext cx="6560721" cy="941639"/>
            <a:chOff x="1259632" y="4922380"/>
            <a:chExt cx="6560721" cy="941639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05988" y="4926387"/>
              <a:ext cx="1674124" cy="921371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8185" y="4936523"/>
              <a:ext cx="1512168" cy="914618"/>
            </a:xfrm>
            <a:prstGeom prst="rect">
              <a:avLst/>
            </a:prstGeom>
            <a:ln w="19050">
              <a:solidFill>
                <a:schemeClr val="bg1"/>
              </a:solidFill>
            </a:ln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9632" y="4922380"/>
              <a:ext cx="1520162" cy="941639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827088" y="3571817"/>
            <a:ext cx="74898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1775" indent="-231775"/>
            <a:r>
              <a:rPr lang="cs-CZ" sz="1600" dirty="0">
                <a:solidFill>
                  <a:srgbClr val="FF0000"/>
                </a:solidFill>
                <a:latin typeface="Arial Narrow" panose="020B0606020202030204" pitchFamily="34" charset="0"/>
              </a:rPr>
              <a:t>2. </a:t>
            </a:r>
            <a:r>
              <a:rPr lang="en-US" sz="1600" dirty="0">
                <a:solidFill>
                  <a:srgbClr val="FF0000"/>
                </a:solidFill>
                <a:latin typeface="Arial Narrow" panose="020B0606020202030204" pitchFamily="34" charset="0"/>
              </a:rPr>
              <a:t> </a:t>
            </a:r>
            <a:r>
              <a:rPr lang="en-US" sz="1600" dirty="0">
                <a:solidFill>
                  <a:schemeClr val="tx2"/>
                </a:solidFill>
                <a:latin typeface="Arial Narrow" panose="020B0606020202030204" pitchFamily="34" charset="0"/>
              </a:rPr>
              <a:t>When there is a negative interest rate</a:t>
            </a:r>
            <a:r>
              <a:rPr lang="cs-CZ" sz="1600" dirty="0">
                <a:solidFill>
                  <a:schemeClr val="tx2"/>
                </a:solidFill>
                <a:latin typeface="Arial Narrow" panose="020B0606020202030204" pitchFamily="34" charset="0"/>
              </a:rPr>
              <a:t> on electronic money, there would also be a fee when depositing paper currency. This would prevent the circumvention of negative interest rates by the withdrawal of paper currency.</a:t>
            </a:r>
            <a:endParaRPr lang="en-US" sz="1600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cs-CZ" sz="1100" dirty="0">
                <a:latin typeface="Arial"/>
              </a:rPr>
              <a:t>Agarwal and Kimball (2015)</a:t>
            </a:r>
            <a:endParaRPr lang="en-GB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94763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References</a:t>
            </a:r>
            <a:r>
              <a:rPr lang="cs-CZ" dirty="0">
                <a:solidFill>
                  <a:schemeClr val="accent6"/>
                </a:solidFill>
              </a:rPr>
              <a:t> – part 1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81076"/>
            <a:ext cx="7488832" cy="5256212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GB" sz="1600" b="1" dirty="0"/>
              <a:t>Aghion</a:t>
            </a:r>
            <a:r>
              <a:rPr lang="cs-CZ" sz="1600" b="1" dirty="0"/>
              <a:t>, Philippe</a:t>
            </a:r>
            <a:r>
              <a:rPr lang="en-GB" sz="1600" b="1" dirty="0"/>
              <a:t> &amp; Farhi</a:t>
            </a:r>
            <a:r>
              <a:rPr lang="cs-CZ" sz="1600" b="1" dirty="0"/>
              <a:t>, </a:t>
            </a:r>
            <a:r>
              <a:rPr lang="en-GB" sz="1600" b="1" dirty="0"/>
              <a:t>Emmanuel &amp; Kharroubi</a:t>
            </a:r>
            <a:r>
              <a:rPr lang="cs-CZ" sz="1600" b="1" dirty="0"/>
              <a:t>, </a:t>
            </a:r>
            <a:r>
              <a:rPr lang="en-GB" sz="1600" b="1" dirty="0"/>
              <a:t>Enisse, 2012</a:t>
            </a:r>
            <a:r>
              <a:rPr lang="cs-CZ" sz="1600" dirty="0"/>
              <a:t>.</a:t>
            </a:r>
            <a:r>
              <a:rPr lang="cs-CZ" sz="1600" b="1" dirty="0"/>
              <a:t> </a:t>
            </a:r>
            <a:r>
              <a:rPr lang="cs-CZ" sz="1600" dirty="0"/>
              <a:t>“</a:t>
            </a:r>
            <a:r>
              <a:rPr lang="en-GB" sz="1600" dirty="0"/>
              <a:t>Monetary Policy, Liquidity, and Growth</a:t>
            </a:r>
            <a:r>
              <a:rPr lang="cs-CZ" sz="1600" dirty="0"/>
              <a:t>.” </a:t>
            </a:r>
            <a:r>
              <a:rPr lang="en-GB" sz="1600" dirty="0"/>
              <a:t>Working Papers 18072</a:t>
            </a:r>
            <a:r>
              <a:rPr lang="cs-CZ" sz="1600" dirty="0"/>
              <a:t>/2012, </a:t>
            </a:r>
            <a:r>
              <a:rPr lang="en-GB" sz="1600" dirty="0"/>
              <a:t>The National Bureau of Economic Research</a:t>
            </a:r>
            <a:r>
              <a:rPr lang="cs-CZ" sz="1600" dirty="0"/>
              <a:t>.</a:t>
            </a:r>
          </a:p>
          <a:p>
            <a:pPr>
              <a:buFont typeface="+mj-lt"/>
              <a:buAutoNum type="arabicPeriod"/>
            </a:pPr>
            <a:r>
              <a:rPr lang="en-GB" sz="1600" b="1" dirty="0"/>
              <a:t>Braun, Benjamin, 2016</a:t>
            </a:r>
            <a:r>
              <a:rPr lang="en-GB" sz="1600" dirty="0"/>
              <a:t>.</a:t>
            </a:r>
            <a:r>
              <a:rPr lang="cs-CZ" sz="1600" b="1" dirty="0"/>
              <a:t> </a:t>
            </a:r>
            <a:r>
              <a:rPr lang="cs-CZ" sz="1600" dirty="0"/>
              <a:t>“</a:t>
            </a:r>
            <a:r>
              <a:rPr lang="en-GB" sz="1600" dirty="0"/>
              <a:t>Speaking to the </a:t>
            </a:r>
            <a:r>
              <a:rPr lang="cs-CZ" sz="1600" dirty="0"/>
              <a:t>P</a:t>
            </a:r>
            <a:r>
              <a:rPr lang="en-GB" sz="1600" dirty="0"/>
              <a:t>eople? Money, </a:t>
            </a:r>
            <a:r>
              <a:rPr lang="cs-CZ" sz="1600" dirty="0"/>
              <a:t>T</a:t>
            </a:r>
            <a:r>
              <a:rPr lang="en-GB" sz="1600" dirty="0"/>
              <a:t>rust, and </a:t>
            </a:r>
            <a:r>
              <a:rPr lang="cs-CZ" sz="1600" dirty="0"/>
              <a:t>C</a:t>
            </a:r>
            <a:r>
              <a:rPr lang="en-GB" sz="1600" dirty="0"/>
              <a:t>entral </a:t>
            </a:r>
            <a:r>
              <a:rPr lang="cs-CZ" sz="1600" dirty="0"/>
              <a:t>B</a:t>
            </a:r>
            <a:r>
              <a:rPr lang="en-GB" sz="1600" dirty="0"/>
              <a:t>ank </a:t>
            </a:r>
            <a:r>
              <a:rPr lang="cs-CZ" sz="1600" dirty="0"/>
              <a:t>L</a:t>
            </a:r>
            <a:r>
              <a:rPr lang="en-GB" sz="1600" dirty="0"/>
              <a:t>egitimacy in the </a:t>
            </a:r>
            <a:r>
              <a:rPr lang="cs-CZ" sz="1600" dirty="0"/>
              <a:t>A</a:t>
            </a:r>
            <a:r>
              <a:rPr lang="en-GB" sz="1600" dirty="0"/>
              <a:t>ge of </a:t>
            </a:r>
            <a:r>
              <a:rPr lang="cs-CZ" sz="1600" dirty="0"/>
              <a:t>Q</a:t>
            </a:r>
            <a:r>
              <a:rPr lang="en-GB" sz="1600" dirty="0"/>
              <a:t>uantitative </a:t>
            </a:r>
            <a:r>
              <a:rPr lang="cs-CZ" sz="1600" dirty="0"/>
              <a:t>E</a:t>
            </a:r>
            <a:r>
              <a:rPr lang="en-GB" sz="1600" dirty="0"/>
              <a:t>asing</a:t>
            </a:r>
            <a:r>
              <a:rPr lang="cs-CZ" sz="1600" dirty="0"/>
              <a:t>.” </a:t>
            </a:r>
            <a:r>
              <a:rPr lang="en-GB" sz="1600" dirty="0"/>
              <a:t>Discussion Paper 12</a:t>
            </a:r>
            <a:r>
              <a:rPr lang="cs-CZ" sz="1600" dirty="0"/>
              <a:t>/2016</a:t>
            </a:r>
            <a:r>
              <a:rPr lang="en-GB" sz="1600" dirty="0"/>
              <a:t>, Max Planck Institute for the Study of Societies.</a:t>
            </a:r>
            <a:endParaRPr lang="cs-CZ" sz="1600" dirty="0"/>
          </a:p>
          <a:p>
            <a:pPr>
              <a:buFont typeface="+mj-lt"/>
              <a:buAutoNum type="arabicPeriod"/>
            </a:pPr>
            <a:r>
              <a:rPr lang="en-GB" sz="1600" b="1" dirty="0"/>
              <a:t>Gordon,</a:t>
            </a:r>
            <a:r>
              <a:rPr lang="cs-CZ" sz="1600" b="1" dirty="0"/>
              <a:t> </a:t>
            </a:r>
            <a:r>
              <a:rPr lang="en-GB" sz="1600" b="1" dirty="0"/>
              <a:t>Robert J.</a:t>
            </a:r>
            <a:r>
              <a:rPr lang="cs-CZ" sz="1600" b="1" dirty="0"/>
              <a:t>,</a:t>
            </a:r>
            <a:r>
              <a:rPr lang="en-GB" sz="1600" b="1" dirty="0"/>
              <a:t> 2006</a:t>
            </a:r>
            <a:r>
              <a:rPr lang="en-GB" sz="1600" dirty="0"/>
              <a:t>.</a:t>
            </a:r>
            <a:r>
              <a:rPr lang="cs-CZ" sz="1600" dirty="0"/>
              <a:t> “</a:t>
            </a:r>
            <a:r>
              <a:rPr lang="en-GB" sz="1600" dirty="0"/>
              <a:t>The Boskin Commission Report: A Retrospective One Decade Later</a:t>
            </a:r>
            <a:r>
              <a:rPr lang="cs-CZ" sz="1600" dirty="0"/>
              <a:t>.”</a:t>
            </a:r>
            <a:r>
              <a:rPr lang="en-GB" sz="1600" dirty="0"/>
              <a:t> International Productivity Monitor, Centre for the Study of Living Standards, </a:t>
            </a:r>
            <a:r>
              <a:rPr lang="cs-CZ" sz="1600" dirty="0"/>
              <a:t>pp.</a:t>
            </a:r>
            <a:r>
              <a:rPr lang="en-GB" sz="1600" dirty="0"/>
              <a:t> 7-22.</a:t>
            </a:r>
            <a:endParaRPr lang="cs-CZ" sz="1600" dirty="0"/>
          </a:p>
          <a:p>
            <a:pPr>
              <a:buFont typeface="+mj-lt"/>
              <a:buAutoNum type="arabicPeriod"/>
            </a:pPr>
            <a:r>
              <a:rPr lang="en-GB" sz="1600" b="1" dirty="0"/>
              <a:t>Holston, Kathryn &amp; Laubach, Thomas &amp; Williams, John C., 2016</a:t>
            </a:r>
            <a:r>
              <a:rPr lang="en-GB" sz="1600" dirty="0"/>
              <a:t>.</a:t>
            </a:r>
            <a:r>
              <a:rPr lang="cs-CZ" sz="1600" dirty="0"/>
              <a:t> “</a:t>
            </a:r>
            <a:r>
              <a:rPr lang="en-GB" sz="1600" dirty="0"/>
              <a:t>Measuring the </a:t>
            </a:r>
            <a:r>
              <a:rPr lang="cs-CZ" sz="1600" dirty="0"/>
              <a:t>N</a:t>
            </a:r>
            <a:r>
              <a:rPr lang="en-GB" sz="1600" dirty="0"/>
              <a:t>atural </a:t>
            </a:r>
            <a:r>
              <a:rPr lang="cs-CZ" sz="1600" dirty="0"/>
              <a:t>R</a:t>
            </a:r>
            <a:r>
              <a:rPr lang="en-GB" sz="1600" dirty="0"/>
              <a:t>ate of </a:t>
            </a:r>
            <a:r>
              <a:rPr lang="cs-CZ" sz="1600" dirty="0"/>
              <a:t>I</a:t>
            </a:r>
            <a:r>
              <a:rPr lang="en-GB" sz="1600" dirty="0"/>
              <a:t>nterest: International </a:t>
            </a:r>
            <a:r>
              <a:rPr lang="cs-CZ" sz="1600" dirty="0"/>
              <a:t>T</a:t>
            </a:r>
            <a:r>
              <a:rPr lang="en-GB" sz="1600" dirty="0"/>
              <a:t>rends and </a:t>
            </a:r>
            <a:r>
              <a:rPr lang="cs-CZ" sz="1600" dirty="0"/>
              <a:t>D</a:t>
            </a:r>
            <a:r>
              <a:rPr lang="en-GB" sz="1600" dirty="0"/>
              <a:t>eterminants</a:t>
            </a:r>
            <a:r>
              <a:rPr lang="cs-CZ" sz="1600" dirty="0"/>
              <a:t>.” </a:t>
            </a:r>
            <a:r>
              <a:rPr lang="en-GB" sz="1600" dirty="0"/>
              <a:t>Working Paper Series 11</a:t>
            </a:r>
            <a:r>
              <a:rPr lang="cs-CZ" sz="1600" dirty="0"/>
              <a:t>/2016, </a:t>
            </a:r>
            <a:r>
              <a:rPr lang="en-GB" sz="1600" dirty="0"/>
              <a:t>Federal Reserve Bank of San Francisco.</a:t>
            </a:r>
            <a:endParaRPr lang="cs-CZ" sz="1600" dirty="0"/>
          </a:p>
          <a:p>
            <a:pPr>
              <a:buFont typeface="+mj-lt"/>
              <a:buAutoNum type="arabicPeriod"/>
            </a:pPr>
            <a:r>
              <a:rPr lang="en-GB" sz="1600" b="1" dirty="0"/>
              <a:t>Jakab, Zoltan &amp; Kumhof, Michael, 2015</a:t>
            </a:r>
            <a:r>
              <a:rPr lang="en-GB" sz="1600" dirty="0"/>
              <a:t>.</a:t>
            </a:r>
            <a:r>
              <a:rPr lang="cs-CZ" sz="1600" dirty="0"/>
              <a:t> “</a:t>
            </a:r>
            <a:r>
              <a:rPr lang="en-GB" sz="1600" dirty="0"/>
              <a:t>Banks </a:t>
            </a:r>
            <a:r>
              <a:rPr lang="cs-CZ" sz="1600" dirty="0"/>
              <a:t>A</a:t>
            </a:r>
            <a:r>
              <a:rPr lang="en-GB" sz="1600" dirty="0"/>
              <a:t>re </a:t>
            </a:r>
            <a:r>
              <a:rPr lang="cs-CZ" sz="1600" dirty="0"/>
              <a:t>N</a:t>
            </a:r>
            <a:r>
              <a:rPr lang="en-GB" sz="1600" dirty="0"/>
              <a:t>ot </a:t>
            </a:r>
            <a:r>
              <a:rPr lang="cs-CZ" sz="1600" dirty="0"/>
              <a:t>I</a:t>
            </a:r>
            <a:r>
              <a:rPr lang="en-GB" sz="1600" dirty="0"/>
              <a:t>ntermediaries of </a:t>
            </a:r>
            <a:r>
              <a:rPr lang="cs-CZ" sz="1600" dirty="0"/>
              <a:t>L</a:t>
            </a:r>
            <a:r>
              <a:rPr lang="en-GB" sz="1600" dirty="0"/>
              <a:t>oanable </a:t>
            </a:r>
            <a:r>
              <a:rPr lang="cs-CZ" sz="1600" dirty="0"/>
              <a:t>F</a:t>
            </a:r>
            <a:r>
              <a:rPr lang="en-GB" sz="1600" dirty="0"/>
              <a:t>unds – </a:t>
            </a:r>
            <a:r>
              <a:rPr lang="cs-CZ" sz="1600" dirty="0"/>
              <a:t>A</a:t>
            </a:r>
            <a:r>
              <a:rPr lang="en-GB" sz="1600" dirty="0"/>
              <a:t>nd </a:t>
            </a:r>
            <a:r>
              <a:rPr lang="cs-CZ" sz="1600" dirty="0"/>
              <a:t>W</a:t>
            </a:r>
            <a:r>
              <a:rPr lang="en-GB" sz="1600" dirty="0"/>
              <a:t>hy </a:t>
            </a:r>
            <a:r>
              <a:rPr lang="cs-CZ" sz="1600" dirty="0"/>
              <a:t>T</a:t>
            </a:r>
            <a:r>
              <a:rPr lang="en-GB" sz="1600" dirty="0"/>
              <a:t>his </a:t>
            </a:r>
            <a:r>
              <a:rPr lang="cs-CZ" sz="1600" dirty="0"/>
              <a:t>M</a:t>
            </a:r>
            <a:r>
              <a:rPr lang="en-GB" sz="1600" dirty="0"/>
              <a:t>atters</a:t>
            </a:r>
            <a:r>
              <a:rPr lang="cs-CZ" sz="1600" dirty="0"/>
              <a:t>.” W</a:t>
            </a:r>
            <a:r>
              <a:rPr lang="en-GB" sz="1600" dirty="0"/>
              <a:t>orking </a:t>
            </a:r>
            <a:r>
              <a:rPr lang="cs-CZ" sz="1600" dirty="0"/>
              <a:t>P</a:t>
            </a:r>
            <a:r>
              <a:rPr lang="en-GB" sz="1600" dirty="0"/>
              <a:t>apers 529</a:t>
            </a:r>
            <a:r>
              <a:rPr lang="cs-CZ" sz="1600" dirty="0"/>
              <a:t>/2015, </a:t>
            </a:r>
            <a:r>
              <a:rPr lang="en-GB" sz="1600" dirty="0"/>
              <a:t>Bank of England</a:t>
            </a:r>
            <a:r>
              <a:rPr lang="cs-CZ" sz="1600" dirty="0"/>
              <a:t>.</a:t>
            </a:r>
          </a:p>
          <a:p>
            <a:pPr>
              <a:buFont typeface="+mj-lt"/>
              <a:buAutoNum type="arabicPeriod"/>
            </a:pPr>
            <a:r>
              <a:rPr lang="en-GB" sz="1600" b="1" dirty="0"/>
              <a:t>McLeay, Michael &amp; Amar, Radia</a:t>
            </a:r>
            <a:r>
              <a:rPr lang="cs-CZ" sz="1600" b="1" dirty="0"/>
              <a:t> </a:t>
            </a:r>
            <a:r>
              <a:rPr lang="en-GB" sz="1600" b="1" dirty="0"/>
              <a:t>&amp; Ryland</a:t>
            </a:r>
            <a:r>
              <a:rPr lang="cs-CZ" sz="1600" b="1" dirty="0"/>
              <a:t>, </a:t>
            </a:r>
            <a:r>
              <a:rPr lang="en-GB" sz="1600" b="1" dirty="0"/>
              <a:t>Thomas, 2014</a:t>
            </a:r>
            <a:r>
              <a:rPr lang="en-GB" sz="1600" dirty="0"/>
              <a:t>.</a:t>
            </a:r>
            <a:r>
              <a:rPr lang="cs-CZ" sz="1600" dirty="0"/>
              <a:t> “</a:t>
            </a:r>
            <a:r>
              <a:rPr lang="en-GB" sz="1600" dirty="0"/>
              <a:t>Money in the </a:t>
            </a:r>
            <a:r>
              <a:rPr lang="cs-CZ" sz="1600" dirty="0"/>
              <a:t>M</a:t>
            </a:r>
            <a:r>
              <a:rPr lang="en-GB" sz="1600" dirty="0"/>
              <a:t>odern </a:t>
            </a:r>
            <a:r>
              <a:rPr lang="cs-CZ" sz="1600" dirty="0"/>
              <a:t>E</a:t>
            </a:r>
            <a:r>
              <a:rPr lang="en-GB" sz="1600" dirty="0"/>
              <a:t>conomy: </a:t>
            </a:r>
            <a:r>
              <a:rPr lang="cs-CZ" sz="1600" dirty="0"/>
              <a:t>A</a:t>
            </a:r>
            <a:r>
              <a:rPr lang="en-GB" sz="1600" dirty="0"/>
              <a:t>n </a:t>
            </a:r>
            <a:r>
              <a:rPr lang="cs-CZ" sz="1600" dirty="0"/>
              <a:t>I</a:t>
            </a:r>
            <a:r>
              <a:rPr lang="en-GB" sz="1600" dirty="0"/>
              <a:t>ntroduction</a:t>
            </a:r>
            <a:r>
              <a:rPr lang="cs-CZ" sz="1600" dirty="0"/>
              <a:t>.”</a:t>
            </a:r>
            <a:r>
              <a:rPr lang="en-GB" sz="1600" dirty="0"/>
              <a:t> Bank of England Quarterly Bulletin, vol. 54(1), p</a:t>
            </a:r>
            <a:r>
              <a:rPr lang="cs-CZ" sz="1600" dirty="0"/>
              <a:t>p.</a:t>
            </a:r>
            <a:r>
              <a:rPr lang="en-GB" sz="1600" dirty="0"/>
              <a:t> 4-13.</a:t>
            </a:r>
            <a:endParaRPr lang="cs-CZ" sz="1600" dirty="0"/>
          </a:p>
          <a:p>
            <a:pPr>
              <a:buFont typeface="+mj-lt"/>
              <a:buAutoNum type="arabicPeriod"/>
            </a:pPr>
            <a:r>
              <a:rPr lang="cs-CZ" sz="1600" b="1" dirty="0"/>
              <a:t>Rachel, Lukas &amp; Smith, Thomas, 2016</a:t>
            </a:r>
            <a:r>
              <a:rPr lang="cs-CZ" sz="1600" dirty="0"/>
              <a:t>. “</a:t>
            </a:r>
            <a:r>
              <a:rPr lang="en-GB" sz="1600" dirty="0"/>
              <a:t>Towards a </a:t>
            </a:r>
            <a:r>
              <a:rPr lang="cs-CZ" sz="1600" dirty="0"/>
              <a:t>G</a:t>
            </a:r>
            <a:r>
              <a:rPr lang="en-GB" sz="1600" dirty="0"/>
              <a:t>lobal </a:t>
            </a:r>
            <a:r>
              <a:rPr lang="cs-CZ" sz="1600" dirty="0"/>
              <a:t>N</a:t>
            </a:r>
            <a:r>
              <a:rPr lang="en-GB" sz="1600" dirty="0"/>
              <a:t>arrative on </a:t>
            </a:r>
            <a:r>
              <a:rPr lang="cs-CZ" sz="1600" dirty="0"/>
              <a:t>L</a:t>
            </a:r>
            <a:r>
              <a:rPr lang="en-GB" sz="1600" dirty="0"/>
              <a:t>ong-</a:t>
            </a:r>
            <a:r>
              <a:rPr lang="cs-CZ" sz="1600" dirty="0"/>
              <a:t>T</a:t>
            </a:r>
            <a:r>
              <a:rPr lang="en-GB" sz="1600" dirty="0"/>
              <a:t>erm </a:t>
            </a:r>
            <a:r>
              <a:rPr lang="cs-CZ" sz="1600" dirty="0"/>
              <a:t>R</a:t>
            </a:r>
            <a:r>
              <a:rPr lang="en-GB" sz="1600" dirty="0"/>
              <a:t>eal </a:t>
            </a:r>
            <a:r>
              <a:rPr lang="cs-CZ" sz="1600" dirty="0"/>
              <a:t>I</a:t>
            </a:r>
            <a:r>
              <a:rPr lang="en-GB" sz="1600" dirty="0"/>
              <a:t>nterest </a:t>
            </a:r>
            <a:r>
              <a:rPr lang="cs-CZ" sz="1600" dirty="0"/>
              <a:t>R</a:t>
            </a:r>
            <a:r>
              <a:rPr lang="en-GB" sz="1600" dirty="0"/>
              <a:t>ates</a:t>
            </a:r>
            <a:r>
              <a:rPr lang="cs-CZ" sz="1600" dirty="0"/>
              <a:t>.” VoxEU, January 15, 2016, http://voxeu.org/article/towards-global-narrative-long-term-real-interest-rates.</a:t>
            </a:r>
          </a:p>
          <a:p>
            <a:pPr>
              <a:buFont typeface="+mj-lt"/>
              <a:buAutoNum type="arabicPeriod"/>
            </a:pPr>
            <a:r>
              <a:rPr lang="en-GB" sz="1600" b="1" dirty="0"/>
              <a:t>Sims, Christopher A., 2003</a:t>
            </a:r>
            <a:r>
              <a:rPr lang="en-GB" sz="1600" dirty="0"/>
              <a:t>. </a:t>
            </a:r>
            <a:r>
              <a:rPr lang="cs-CZ" sz="1600" dirty="0"/>
              <a:t>“</a:t>
            </a:r>
            <a:r>
              <a:rPr lang="en-GB" sz="1600" dirty="0"/>
              <a:t>Implications of </a:t>
            </a:r>
            <a:r>
              <a:rPr lang="cs-CZ" sz="1600" dirty="0"/>
              <a:t>R</a:t>
            </a:r>
            <a:r>
              <a:rPr lang="en-GB" sz="1600" dirty="0"/>
              <a:t>ational </a:t>
            </a:r>
            <a:r>
              <a:rPr lang="cs-CZ" sz="1600" dirty="0"/>
              <a:t>I</a:t>
            </a:r>
            <a:r>
              <a:rPr lang="en-GB" sz="1600" dirty="0"/>
              <a:t>nattention</a:t>
            </a:r>
            <a:r>
              <a:rPr lang="cs-CZ" sz="1600" dirty="0"/>
              <a:t>.”</a:t>
            </a:r>
            <a:r>
              <a:rPr lang="en-GB" sz="1600" dirty="0"/>
              <a:t> Journal of Monetary Economics, vol. 50(3), p</a:t>
            </a:r>
            <a:r>
              <a:rPr lang="cs-CZ" sz="1600" dirty="0"/>
              <a:t>p.</a:t>
            </a:r>
            <a:r>
              <a:rPr lang="en-GB" sz="1600" dirty="0"/>
              <a:t> 665-690</a:t>
            </a:r>
            <a:r>
              <a:rPr lang="cs-CZ" sz="1600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29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8575974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Elastic </a:t>
            </a:r>
            <a:r>
              <a:rPr lang="cs-CZ" dirty="0">
                <a:solidFill>
                  <a:schemeClr val="accent6"/>
                </a:solidFill>
              </a:rPr>
              <a:t>M</a:t>
            </a:r>
            <a:r>
              <a:rPr lang="en-US" dirty="0">
                <a:solidFill>
                  <a:schemeClr val="accent6"/>
                </a:solidFill>
              </a:rPr>
              <a:t>oney vs. </a:t>
            </a:r>
            <a:r>
              <a:rPr lang="cs-CZ" dirty="0">
                <a:solidFill>
                  <a:schemeClr val="accent6"/>
                </a:solidFill>
              </a:rPr>
              <a:t>F</a:t>
            </a:r>
            <a:r>
              <a:rPr lang="en-US" dirty="0">
                <a:solidFill>
                  <a:schemeClr val="accent6"/>
                </a:solidFill>
              </a:rPr>
              <a:t>ixed </a:t>
            </a:r>
            <a:r>
              <a:rPr lang="cs-CZ" dirty="0">
                <a:solidFill>
                  <a:schemeClr val="accent6"/>
                </a:solidFill>
              </a:rPr>
              <a:t>M</a:t>
            </a:r>
            <a:r>
              <a:rPr lang="en-US" dirty="0">
                <a:solidFill>
                  <a:schemeClr val="accent6"/>
                </a:solidFill>
              </a:rPr>
              <a:t>oney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traditional view (still </a:t>
            </a:r>
            <a:r>
              <a:rPr lang="cs-CZ" dirty="0"/>
              <a:t>in </a:t>
            </a:r>
            <a:r>
              <a:rPr lang="cs-CZ" dirty="0" err="1"/>
              <a:t>some</a:t>
            </a:r>
            <a:r>
              <a:rPr lang="en-US" dirty="0"/>
              <a:t> textbooks): CB controls monetary base, and via the money multiplier it controls money supply</a:t>
            </a:r>
            <a:r>
              <a:rPr lang="cs-CZ" dirty="0"/>
              <a:t> </a:t>
            </a:r>
          </a:p>
          <a:p>
            <a:r>
              <a:rPr lang="en-US" dirty="0"/>
              <a:t>Appealing</a:t>
            </a:r>
            <a:r>
              <a:rPr lang="cs-CZ" dirty="0"/>
              <a:t> as </a:t>
            </a:r>
            <a:r>
              <a:rPr lang="en-US" dirty="0"/>
              <a:t>the multiplier model is an </a:t>
            </a:r>
            <a:r>
              <a:rPr lang="cs-CZ" dirty="0"/>
              <a:t>ex-post </a:t>
            </a:r>
            <a:r>
              <a:rPr lang="en-US" dirty="0"/>
              <a:t>identity</a:t>
            </a:r>
          </a:p>
          <a:p>
            <a:r>
              <a:rPr lang="en-US" dirty="0"/>
              <a:t>But causality actually runs the other way round!</a:t>
            </a:r>
          </a:p>
          <a:p>
            <a:r>
              <a:rPr lang="en-US" dirty="0"/>
              <a:t>In reality, </a:t>
            </a:r>
            <a:r>
              <a:rPr lang="en-US" u="sng" dirty="0"/>
              <a:t>banks, non-financial firms, and households determine the amount of money via the credit market</a:t>
            </a:r>
          </a:p>
          <a:p>
            <a:r>
              <a:rPr lang="en-US" dirty="0"/>
              <a:t>The central bank influences credit market conditions through the short-term interest rate</a:t>
            </a:r>
          </a:p>
          <a:p>
            <a:r>
              <a:rPr lang="en-US" dirty="0"/>
              <a:t>Please read: Braun (2016), McLeay et al. (2014),</a:t>
            </a:r>
            <a:r>
              <a:rPr lang="cs-CZ" dirty="0"/>
              <a:t> and</a:t>
            </a:r>
            <a:r>
              <a:rPr lang="en-US" dirty="0"/>
              <a:t> Jakab and Kumhof (2015)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3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28256055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References</a:t>
            </a:r>
            <a:r>
              <a:rPr lang="cs-CZ" dirty="0">
                <a:solidFill>
                  <a:schemeClr val="accent6"/>
                </a:solidFill>
              </a:rPr>
              <a:t> – part 2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80728"/>
            <a:ext cx="7488832" cy="5400600"/>
          </a:xfrm>
        </p:spPr>
        <p:txBody>
          <a:bodyPr/>
          <a:lstStyle/>
          <a:p>
            <a:pPr>
              <a:buFont typeface="+mj-lt"/>
              <a:buAutoNum type="arabicPeriod"/>
            </a:pPr>
            <a:r>
              <a:rPr lang="en-GB" sz="1800" b="1" dirty="0"/>
              <a:t>Agarwal</a:t>
            </a:r>
            <a:r>
              <a:rPr lang="cs-CZ" sz="1800" b="1" dirty="0"/>
              <a:t>, Ruchir</a:t>
            </a:r>
            <a:r>
              <a:rPr lang="en-GB" sz="1800" b="1" dirty="0"/>
              <a:t> &amp; Kimball</a:t>
            </a:r>
            <a:r>
              <a:rPr lang="cs-CZ" sz="1800" b="1" dirty="0"/>
              <a:t>, </a:t>
            </a:r>
            <a:r>
              <a:rPr lang="en-GB" sz="1800" b="1" dirty="0"/>
              <a:t>Miles, 2015</a:t>
            </a:r>
            <a:r>
              <a:rPr lang="en-GB" sz="1800" dirty="0"/>
              <a:t>. </a:t>
            </a:r>
            <a:r>
              <a:rPr lang="cs-CZ" sz="1800" dirty="0"/>
              <a:t>“</a:t>
            </a:r>
            <a:r>
              <a:rPr lang="en-GB" sz="1800" dirty="0"/>
              <a:t>Breaking Through the Zero Lower Bound,</a:t>
            </a:r>
            <a:r>
              <a:rPr lang="cs-CZ" sz="1800" dirty="0"/>
              <a:t>”</a:t>
            </a:r>
            <a:r>
              <a:rPr lang="en-GB" sz="1800" dirty="0"/>
              <a:t> Working Papers 224</a:t>
            </a:r>
            <a:r>
              <a:rPr lang="cs-CZ" sz="1800" dirty="0"/>
              <a:t>/2015, International Monetary Fund.</a:t>
            </a:r>
          </a:p>
          <a:p>
            <a:pPr>
              <a:buFont typeface="+mj-lt"/>
              <a:buAutoNum type="arabicPeriod"/>
            </a:pPr>
            <a:r>
              <a:rPr lang="cs-CZ" sz="1800" b="1" dirty="0"/>
              <a:t>Federal Reserve Bank of Minneapolis, 2016</a:t>
            </a:r>
            <a:r>
              <a:rPr lang="cs-CZ" sz="1800" dirty="0"/>
              <a:t>. “</a:t>
            </a:r>
            <a:r>
              <a:rPr lang="en-GB" sz="1800" dirty="0"/>
              <a:t>The Minneapolis Plan to End Too Big To Fail</a:t>
            </a:r>
            <a:r>
              <a:rPr lang="cs-CZ" sz="1800" dirty="0"/>
              <a:t>,” Technical report, https://www.minneapolisfed.org/publications/special-studies/endingtbtf.</a:t>
            </a:r>
          </a:p>
          <a:p>
            <a:pPr>
              <a:buFont typeface="+mj-lt"/>
              <a:buAutoNum type="arabicPeriod"/>
            </a:pPr>
            <a:r>
              <a:rPr lang="en-GB" sz="1800" b="1" dirty="0"/>
              <a:t>Fisher, I</a:t>
            </a:r>
            <a:r>
              <a:rPr lang="cs-CZ" sz="1800" b="1" dirty="0" err="1"/>
              <a:t>rving</a:t>
            </a:r>
            <a:r>
              <a:rPr lang="cs-CZ" sz="1800" b="1" dirty="0"/>
              <a:t>,</a:t>
            </a:r>
            <a:r>
              <a:rPr lang="en-GB" sz="1800" b="1" dirty="0"/>
              <a:t> 1936</a:t>
            </a:r>
            <a:r>
              <a:rPr lang="cs-CZ" sz="1800" dirty="0"/>
              <a:t>.</a:t>
            </a:r>
            <a:r>
              <a:rPr lang="en-GB" sz="1800" dirty="0"/>
              <a:t> </a:t>
            </a:r>
            <a:r>
              <a:rPr lang="cs-CZ" sz="1800" dirty="0"/>
              <a:t>“</a:t>
            </a:r>
            <a:r>
              <a:rPr lang="en-GB" sz="1800" dirty="0"/>
              <a:t>100% Money and the Public Debt,</a:t>
            </a:r>
            <a:r>
              <a:rPr lang="cs-CZ" sz="1800" dirty="0"/>
              <a:t>”</a:t>
            </a:r>
            <a:r>
              <a:rPr lang="en-GB" sz="1800" dirty="0"/>
              <a:t> Economic Forum, Spring Number,</a:t>
            </a:r>
            <a:r>
              <a:rPr lang="cs-CZ" sz="1800" dirty="0"/>
              <a:t> </a:t>
            </a:r>
            <a:r>
              <a:rPr lang="en-GB" sz="1800" dirty="0"/>
              <a:t>April-June 1936, </a:t>
            </a:r>
            <a:r>
              <a:rPr lang="cs-CZ" sz="1800" dirty="0"/>
              <a:t>pp. </a:t>
            </a:r>
            <a:r>
              <a:rPr lang="en-GB" sz="1800" dirty="0"/>
              <a:t>406-420.</a:t>
            </a:r>
            <a:endParaRPr lang="cs-CZ" sz="1800" dirty="0"/>
          </a:p>
          <a:p>
            <a:pPr>
              <a:buFont typeface="+mj-lt"/>
              <a:buAutoNum type="arabicPeriod"/>
            </a:pPr>
            <a:r>
              <a:rPr lang="cs-CZ" sz="1800" b="1" dirty="0"/>
              <a:t>Friedman, Milton, 1969</a:t>
            </a:r>
            <a:r>
              <a:rPr lang="cs-CZ" sz="1800" dirty="0"/>
              <a:t>. “The Optimum Quantity of Money,” Aldine Pub. Co.</a:t>
            </a:r>
          </a:p>
          <a:p>
            <a:pPr>
              <a:buFont typeface="+mj-lt"/>
              <a:buAutoNum type="arabicPeriod"/>
            </a:pPr>
            <a:r>
              <a:rPr lang="en-GB" sz="1800" b="1" dirty="0"/>
              <a:t>Kimball,</a:t>
            </a:r>
            <a:r>
              <a:rPr lang="cs-CZ" sz="1800" b="1" dirty="0"/>
              <a:t> </a:t>
            </a:r>
            <a:r>
              <a:rPr lang="cs-CZ" sz="1800" b="1" dirty="0" err="1"/>
              <a:t>Miles</a:t>
            </a:r>
            <a:r>
              <a:rPr lang="cs-CZ" sz="1800" b="1" dirty="0"/>
              <a:t>,</a:t>
            </a:r>
            <a:r>
              <a:rPr lang="en-GB" sz="1800" b="1" dirty="0"/>
              <a:t> 2015</a:t>
            </a:r>
            <a:r>
              <a:rPr lang="en-GB" sz="1800" dirty="0"/>
              <a:t>. </a:t>
            </a:r>
            <a:r>
              <a:rPr lang="cs-CZ" sz="1800" dirty="0"/>
              <a:t>“</a:t>
            </a:r>
            <a:r>
              <a:rPr lang="en-GB" sz="1800" dirty="0"/>
              <a:t>Negative Interest Rate Policy as Conventional Monetary Policy</a:t>
            </a:r>
            <a:r>
              <a:rPr lang="cs-CZ" sz="1800" dirty="0"/>
              <a:t>,”</a:t>
            </a:r>
            <a:r>
              <a:rPr lang="en-GB" sz="1800" dirty="0"/>
              <a:t> National Institute Economic Review, National Institute of Economic and Social Research, vol. 234(1), </a:t>
            </a:r>
            <a:r>
              <a:rPr lang="cs-CZ" sz="1800" dirty="0"/>
              <a:t>pp.</a:t>
            </a:r>
            <a:r>
              <a:rPr lang="en-GB" sz="1800" dirty="0"/>
              <a:t> 5-14.</a:t>
            </a:r>
            <a:endParaRPr lang="cs-CZ" sz="1800" dirty="0"/>
          </a:p>
          <a:p>
            <a:pPr>
              <a:buFont typeface="+mj-lt"/>
              <a:buAutoNum type="arabicPeriod"/>
            </a:pPr>
            <a:r>
              <a:rPr lang="en-GB" sz="1800" b="1" dirty="0" err="1"/>
              <a:t>Kumhof</a:t>
            </a:r>
            <a:r>
              <a:rPr lang="cs-CZ" sz="1800" b="1" dirty="0"/>
              <a:t>, Michael</a:t>
            </a:r>
            <a:r>
              <a:rPr lang="en-GB" sz="1800" b="1" dirty="0"/>
              <a:t> &amp; Benes</a:t>
            </a:r>
            <a:r>
              <a:rPr lang="cs-CZ" sz="1800" b="1" dirty="0"/>
              <a:t>, </a:t>
            </a:r>
            <a:r>
              <a:rPr lang="en-GB" sz="1800" b="1" dirty="0"/>
              <a:t>Jaromir, 2012</a:t>
            </a:r>
            <a:r>
              <a:rPr lang="en-GB" sz="1800" dirty="0"/>
              <a:t>. </a:t>
            </a:r>
            <a:r>
              <a:rPr lang="cs-CZ" sz="1800" dirty="0"/>
              <a:t>“</a:t>
            </a:r>
            <a:r>
              <a:rPr lang="en-GB" sz="1800" dirty="0"/>
              <a:t>The Chicago Plan Revisited,</a:t>
            </a:r>
            <a:r>
              <a:rPr lang="cs-CZ" sz="1800" dirty="0"/>
              <a:t>“ </a:t>
            </a:r>
            <a:r>
              <a:rPr lang="en-GB" sz="1800" dirty="0"/>
              <a:t>Working Papers 202</a:t>
            </a:r>
            <a:r>
              <a:rPr lang="cs-CZ" sz="1800" dirty="0"/>
              <a:t>/2012, International Monetary Fund.</a:t>
            </a:r>
          </a:p>
          <a:p>
            <a:pPr>
              <a:buFont typeface="+mj-lt"/>
              <a:buAutoNum type="arabicPeriod"/>
            </a:pPr>
            <a:r>
              <a:rPr lang="cs-CZ" sz="1800" b="1" dirty="0"/>
              <a:t>Skingsley, Cecilia, 2016</a:t>
            </a:r>
            <a:r>
              <a:rPr lang="cs-CZ" sz="1800" dirty="0"/>
              <a:t>. “</a:t>
            </a:r>
            <a:r>
              <a:rPr lang="en-GB" sz="1800" dirty="0"/>
              <a:t>Should the </a:t>
            </a:r>
            <a:r>
              <a:rPr lang="en-US" sz="1800" dirty="0"/>
              <a:t>Riksbank</a:t>
            </a:r>
            <a:r>
              <a:rPr lang="en-GB" sz="1800" dirty="0"/>
              <a:t> </a:t>
            </a:r>
            <a:r>
              <a:rPr lang="cs-CZ" sz="1800" dirty="0"/>
              <a:t>I</a:t>
            </a:r>
            <a:r>
              <a:rPr lang="en-GB" sz="1800" dirty="0"/>
              <a:t>ssue </a:t>
            </a:r>
            <a:r>
              <a:rPr lang="cs-CZ" sz="1800" dirty="0"/>
              <a:t>E</a:t>
            </a:r>
            <a:r>
              <a:rPr lang="en-GB" sz="1800" dirty="0"/>
              <a:t>-</a:t>
            </a:r>
            <a:r>
              <a:rPr lang="cs-CZ" sz="1800" dirty="0"/>
              <a:t>K</a:t>
            </a:r>
            <a:r>
              <a:rPr lang="en-GB" sz="1800" dirty="0"/>
              <a:t>rona?</a:t>
            </a:r>
            <a:r>
              <a:rPr lang="cs-CZ" sz="1800" dirty="0"/>
              <a:t>” </a:t>
            </a:r>
            <a:r>
              <a:rPr lang="cs-CZ" sz="1800" dirty="0">
                <a:hlinkClick r:id="rId2"/>
              </a:rPr>
              <a:t>http://www.riksbank.se/en/Press-and-</a:t>
            </a:r>
            <a:r>
              <a:rPr lang="cs-CZ" sz="1800" dirty="0" err="1">
                <a:hlinkClick r:id="rId2"/>
              </a:rPr>
              <a:t>published</a:t>
            </a:r>
            <a:r>
              <a:rPr lang="cs-CZ" sz="1800" dirty="0">
                <a:hlinkClick r:id="rId2"/>
              </a:rPr>
              <a:t>/</a:t>
            </a:r>
            <a:r>
              <a:rPr lang="cs-CZ" sz="1800" dirty="0" err="1">
                <a:hlinkClick r:id="rId2"/>
              </a:rPr>
              <a:t>Speeches</a:t>
            </a:r>
            <a:r>
              <a:rPr lang="cs-CZ" sz="1800" dirty="0">
                <a:hlinkClick r:id="rId2"/>
              </a:rPr>
              <a:t>/2016/</a:t>
            </a:r>
            <a:r>
              <a:rPr lang="cs-CZ" sz="1800" dirty="0" err="1">
                <a:hlinkClick r:id="rId2"/>
              </a:rPr>
              <a:t>Skingsley</a:t>
            </a:r>
            <a:r>
              <a:rPr lang="cs-CZ" sz="1800" dirty="0">
                <a:hlinkClick r:id="rId2"/>
              </a:rPr>
              <a:t>-</a:t>
            </a:r>
            <a:r>
              <a:rPr lang="cs-CZ" sz="1800" dirty="0" err="1">
                <a:hlinkClick r:id="rId2"/>
              </a:rPr>
              <a:t>Should</a:t>
            </a:r>
            <a:r>
              <a:rPr lang="cs-CZ" sz="1800" dirty="0">
                <a:hlinkClick r:id="rId2"/>
              </a:rPr>
              <a:t>-</a:t>
            </a:r>
            <a:r>
              <a:rPr lang="cs-CZ" sz="1800" dirty="0" err="1">
                <a:hlinkClick r:id="rId2"/>
              </a:rPr>
              <a:t>the</a:t>
            </a:r>
            <a:r>
              <a:rPr lang="cs-CZ" sz="1800" dirty="0">
                <a:hlinkClick r:id="rId2"/>
              </a:rPr>
              <a:t>-</a:t>
            </a:r>
            <a:r>
              <a:rPr lang="cs-CZ" sz="1800" dirty="0" err="1">
                <a:hlinkClick r:id="rId2"/>
              </a:rPr>
              <a:t>Riksbank</a:t>
            </a:r>
            <a:r>
              <a:rPr lang="cs-CZ" sz="1800" dirty="0">
                <a:hlinkClick r:id="rId2"/>
              </a:rPr>
              <a:t>-</a:t>
            </a:r>
            <a:r>
              <a:rPr lang="cs-CZ" sz="1800" dirty="0" err="1">
                <a:hlinkClick r:id="rId2"/>
              </a:rPr>
              <a:t>issue</a:t>
            </a:r>
            <a:r>
              <a:rPr lang="cs-CZ" sz="1800" dirty="0">
                <a:hlinkClick r:id="rId2"/>
              </a:rPr>
              <a:t>-e-</a:t>
            </a:r>
            <a:r>
              <a:rPr lang="cs-CZ" sz="1800" dirty="0" err="1">
                <a:hlinkClick r:id="rId2"/>
              </a:rPr>
              <a:t>krona</a:t>
            </a:r>
            <a:r>
              <a:rPr lang="cs-CZ" sz="1800" dirty="0">
                <a:hlinkClick r:id="rId2"/>
              </a:rPr>
              <a:t>/</a:t>
            </a:r>
            <a:r>
              <a:rPr lang="cs-CZ" sz="1800" dirty="0"/>
              <a:t>.</a:t>
            </a:r>
          </a:p>
          <a:p>
            <a:pPr>
              <a:buFont typeface="+mj-lt"/>
              <a:buAutoNum type="arabicPeriod"/>
            </a:pPr>
            <a:r>
              <a:rPr lang="cs-CZ" sz="1800" b="1" dirty="0"/>
              <a:t>Hampl, Mojmír </a:t>
            </a:r>
            <a:r>
              <a:rPr lang="en-GB" sz="1800" b="1" dirty="0"/>
              <a:t>&amp; </a:t>
            </a:r>
            <a:r>
              <a:rPr lang="cs-CZ" sz="1800" b="1" dirty="0"/>
              <a:t>Havránek, Tomáš, 2017</a:t>
            </a:r>
            <a:r>
              <a:rPr lang="cs-CZ" sz="1800" dirty="0"/>
              <a:t>.</a:t>
            </a:r>
            <a:r>
              <a:rPr lang="cs-CZ" sz="1800" b="1" dirty="0"/>
              <a:t> </a:t>
            </a:r>
            <a:r>
              <a:rPr lang="cs-CZ" sz="1800" dirty="0"/>
              <a:t>“</a:t>
            </a:r>
            <a:r>
              <a:rPr lang="en-US" sz="1800" dirty="0"/>
              <a:t>Should Monetary Policy Pay Attention to House Prices?</a:t>
            </a:r>
            <a:r>
              <a:rPr lang="cs-CZ" sz="1800" dirty="0"/>
              <a:t> </a:t>
            </a:r>
            <a:r>
              <a:rPr lang="en-US" sz="1800" dirty="0"/>
              <a:t>The Czech National Bank’s Experience</a:t>
            </a:r>
            <a:r>
              <a:rPr lang="cs-CZ" sz="1800" dirty="0">
                <a:solidFill>
                  <a:srgbClr val="003F7C"/>
                </a:solidFill>
              </a:rPr>
              <a:t>“</a:t>
            </a:r>
            <a:r>
              <a:rPr lang="cs-CZ" sz="1800" dirty="0"/>
              <a:t>, BIS, </a:t>
            </a:r>
            <a:r>
              <a:rPr lang="cs-CZ" sz="1800" dirty="0" err="1"/>
              <a:t>mimeo</a:t>
            </a:r>
            <a:r>
              <a:rPr lang="cs-CZ" sz="1800" dirty="0"/>
              <a:t>.</a:t>
            </a:r>
          </a:p>
          <a:p>
            <a:pPr>
              <a:buFont typeface="+mj-lt"/>
              <a:buAutoNum type="arabicPeriod"/>
            </a:pPr>
            <a:endParaRPr lang="cs-CZ" sz="1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30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3707594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 bwMode="auto">
          <a:xfrm>
            <a:off x="827087" y="1442739"/>
            <a:ext cx="7489825" cy="199421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How </a:t>
            </a:r>
            <a:r>
              <a:rPr lang="cs-CZ" dirty="0">
                <a:solidFill>
                  <a:schemeClr val="accent6"/>
                </a:solidFill>
              </a:rPr>
              <a:t>D</a:t>
            </a:r>
            <a:r>
              <a:rPr lang="en-US" dirty="0">
                <a:solidFill>
                  <a:schemeClr val="accent6"/>
                </a:solidFill>
              </a:rPr>
              <a:t>oes </a:t>
            </a:r>
            <a:r>
              <a:rPr lang="cs-CZ" dirty="0">
                <a:solidFill>
                  <a:schemeClr val="accent6"/>
                </a:solidFill>
              </a:rPr>
              <a:t>M</a:t>
            </a:r>
            <a:r>
              <a:rPr lang="en-US" dirty="0">
                <a:solidFill>
                  <a:schemeClr val="accent6"/>
                </a:solidFill>
              </a:rPr>
              <a:t>oney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reation </a:t>
            </a:r>
            <a:r>
              <a:rPr lang="cs-CZ" dirty="0">
                <a:solidFill>
                  <a:schemeClr val="accent6"/>
                </a:solidFill>
              </a:rPr>
              <a:t>W</a:t>
            </a:r>
            <a:r>
              <a:rPr lang="en-US" dirty="0">
                <a:solidFill>
                  <a:schemeClr val="accent6"/>
                </a:solidFill>
              </a:rPr>
              <a:t>ork?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4</a:t>
            </a:fld>
            <a:endParaRPr lang="en-CA" altLang="cs-CZ" dirty="0"/>
          </a:p>
        </p:txBody>
      </p:sp>
      <p:sp>
        <p:nvSpPr>
          <p:cNvPr id="8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cs-CZ" sz="1100" dirty="0">
                <a:latin typeface="Arial"/>
              </a:rPr>
              <a:t>McLeay et al. (2014)</a:t>
            </a:r>
            <a:endParaRPr lang="en-GB" sz="1100" dirty="0">
              <a:latin typeface="Arial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18030345"/>
              </p:ext>
            </p:extLst>
          </p:nvPr>
        </p:nvGraphicFramePr>
        <p:xfrm>
          <a:off x="899592" y="1897821"/>
          <a:ext cx="6912577" cy="1539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3" name="Straight Arrow Connector 12"/>
          <p:cNvCxnSpPr>
            <a:cxnSpLocks/>
          </p:cNvCxnSpPr>
          <p:nvPr/>
        </p:nvCxnSpPr>
        <p:spPr bwMode="auto">
          <a:xfrm>
            <a:off x="4211960" y="2880752"/>
            <a:ext cx="77215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grpSp>
        <p:nvGrpSpPr>
          <p:cNvPr id="22" name="Group 21"/>
          <p:cNvGrpSpPr/>
          <p:nvPr/>
        </p:nvGrpSpPr>
        <p:grpSpPr>
          <a:xfrm>
            <a:off x="7557700" y="2042414"/>
            <a:ext cx="864401" cy="1197173"/>
            <a:chOff x="7308305" y="3153847"/>
            <a:chExt cx="1152127" cy="1197173"/>
          </a:xfrm>
        </p:grpSpPr>
        <p:sp>
          <p:nvSpPr>
            <p:cNvPr id="17" name="Right Brace 16"/>
            <p:cNvSpPr/>
            <p:nvPr/>
          </p:nvSpPr>
          <p:spPr bwMode="auto">
            <a:xfrm>
              <a:off x="7308305" y="3153847"/>
              <a:ext cx="360040" cy="1197173"/>
            </a:xfrm>
            <a:prstGeom prst="rightBrace">
              <a:avLst>
                <a:gd name="adj1" fmla="val 46503"/>
                <a:gd name="adj2" fmla="val 50000"/>
              </a:avLst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668155" y="3543399"/>
              <a:ext cx="792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>
                  <a:latin typeface="Arial Narrow" panose="020B0606020202030204" pitchFamily="34" charset="0"/>
                </a:rPr>
                <a:t>Base money</a:t>
              </a:r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5694749"/>
              </p:ext>
            </p:extLst>
          </p:nvPr>
        </p:nvGraphicFramePr>
        <p:xfrm>
          <a:off x="1187624" y="1772816"/>
          <a:ext cx="633670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095">
                  <a:extLst>
                    <a:ext uri="{9D8B030D-6E8A-4147-A177-3AD203B41FA5}">
                      <a16:colId xmlns:a16="http://schemas.microsoft.com/office/drawing/2014/main" xmlns="" val="1875480653"/>
                    </a:ext>
                  </a:extLst>
                </a:gridCol>
                <a:gridCol w="1404139">
                  <a:extLst>
                    <a:ext uri="{9D8B030D-6E8A-4147-A177-3AD203B41FA5}">
                      <a16:colId xmlns:a16="http://schemas.microsoft.com/office/drawing/2014/main" xmlns="" val="200410588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6405797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385878131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1812580704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713178705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Assets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 Liabilities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Assets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Liabilities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6355596"/>
                  </a:ext>
                </a:extLst>
              </a:tr>
            </a:tbl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827088" y="981075"/>
            <a:ext cx="30837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0000"/>
                </a:solidFill>
                <a:latin typeface="Arial Narrow" panose="020B0606020202030204" pitchFamily="34" charset="0"/>
              </a:rPr>
              <a:t>Before loans are made</a:t>
            </a:r>
            <a:endParaRPr lang="en-US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20568" y="981075"/>
            <a:ext cx="3112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>
                <a:solidFill>
                  <a:srgbClr val="000000"/>
                </a:solidFill>
                <a:latin typeface="Arial Narrow" panose="020B0606020202030204" pitchFamily="34" charset="0"/>
              </a:rPr>
              <a:t>After loans are made</a:t>
            </a:r>
            <a:endParaRPr lang="en-US" dirty="0">
              <a:solidFill>
                <a:srgbClr val="0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99779" y="1438501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800" b="1" dirty="0">
                <a:solidFill>
                  <a:schemeClr val="tx2"/>
                </a:solidFill>
                <a:latin typeface="Arial Narrow" panose="020B0606020202030204" pitchFamily="34" charset="0"/>
              </a:rPr>
              <a:t>Central bank</a:t>
            </a:r>
            <a:endParaRPr lang="en-US" sz="18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827584" y="3805819"/>
            <a:ext cx="7489825" cy="24242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49056258"/>
              </p:ext>
            </p:extLst>
          </p:nvPr>
        </p:nvGraphicFramePr>
        <p:xfrm>
          <a:off x="899592" y="4023746"/>
          <a:ext cx="6912578" cy="2206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2" name="TextBox 41"/>
          <p:cNvSpPr txBox="1"/>
          <p:nvPr/>
        </p:nvSpPr>
        <p:spPr>
          <a:xfrm>
            <a:off x="3538130" y="3790781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800" b="1" dirty="0">
                <a:solidFill>
                  <a:schemeClr val="tx2"/>
                </a:solidFill>
                <a:latin typeface="Arial Narrow" panose="020B0606020202030204" pitchFamily="34" charset="0"/>
              </a:rPr>
              <a:t>Commercial</a:t>
            </a:r>
          </a:p>
          <a:p>
            <a:pPr algn="ctr"/>
            <a:r>
              <a:rPr lang="cs-CZ" sz="1800" b="1" dirty="0">
                <a:solidFill>
                  <a:schemeClr val="tx2"/>
                </a:solidFill>
                <a:latin typeface="Arial Narrow" panose="020B0606020202030204" pitchFamily="34" charset="0"/>
              </a:rPr>
              <a:t>banks</a:t>
            </a:r>
            <a:endParaRPr lang="en-US" sz="1800" b="1" dirty="0">
              <a:solidFill>
                <a:schemeClr val="tx2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144719" y="2047969"/>
            <a:ext cx="864401" cy="1197173"/>
            <a:chOff x="7308305" y="3153847"/>
            <a:chExt cx="1152127" cy="1197173"/>
          </a:xfrm>
        </p:grpSpPr>
        <p:sp>
          <p:nvSpPr>
            <p:cNvPr id="48" name="Right Brace 47"/>
            <p:cNvSpPr/>
            <p:nvPr/>
          </p:nvSpPr>
          <p:spPr bwMode="auto">
            <a:xfrm>
              <a:off x="7308305" y="3153847"/>
              <a:ext cx="360040" cy="1197173"/>
            </a:xfrm>
            <a:prstGeom prst="rightBrace">
              <a:avLst>
                <a:gd name="adj1" fmla="val 46503"/>
                <a:gd name="adj2" fmla="val 50000"/>
              </a:avLst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Narrow" panose="020B060602020203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668155" y="3543399"/>
              <a:ext cx="79227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200" dirty="0">
                  <a:latin typeface="Arial Narrow" panose="020B0606020202030204" pitchFamily="34" charset="0"/>
                </a:rPr>
                <a:t>Base money</a:t>
              </a:r>
              <a:endParaRPr lang="en-US" sz="1200" dirty="0">
                <a:latin typeface="Arial Narrow" panose="020B0606020202030204" pitchFamily="34" charset="0"/>
              </a:endParaRPr>
            </a:p>
          </p:txBody>
        </p:sp>
      </p:grpSp>
      <p:cxnSp>
        <p:nvCxnSpPr>
          <p:cNvPr id="50" name="Straight Arrow Connector 49"/>
          <p:cNvCxnSpPr>
            <a:cxnSpLocks/>
          </p:cNvCxnSpPr>
          <p:nvPr/>
        </p:nvCxnSpPr>
        <p:spPr bwMode="auto">
          <a:xfrm>
            <a:off x="4211960" y="5661248"/>
            <a:ext cx="772158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51" name="Rectangle 50"/>
          <p:cNvSpPr/>
          <p:nvPr/>
        </p:nvSpPr>
        <p:spPr bwMode="auto">
          <a:xfrm>
            <a:off x="5220569" y="981075"/>
            <a:ext cx="3096343" cy="5271929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Rectangle 51"/>
          <p:cNvSpPr/>
          <p:nvPr/>
        </p:nvSpPr>
        <p:spPr bwMode="auto">
          <a:xfrm>
            <a:off x="814452" y="981075"/>
            <a:ext cx="3096343" cy="5271929"/>
          </a:xfrm>
          <a:prstGeom prst="rect">
            <a:avLst/>
          </a:prstGeom>
          <a:noFill/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53" name="Table 5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61918865"/>
              </p:ext>
            </p:extLst>
          </p:nvPr>
        </p:nvGraphicFramePr>
        <p:xfrm>
          <a:off x="1187624" y="3911476"/>
          <a:ext cx="633670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095">
                  <a:extLst>
                    <a:ext uri="{9D8B030D-6E8A-4147-A177-3AD203B41FA5}">
                      <a16:colId xmlns:a16="http://schemas.microsoft.com/office/drawing/2014/main" xmlns="" val="1875480653"/>
                    </a:ext>
                  </a:extLst>
                </a:gridCol>
                <a:gridCol w="1404139">
                  <a:extLst>
                    <a:ext uri="{9D8B030D-6E8A-4147-A177-3AD203B41FA5}">
                      <a16:colId xmlns:a16="http://schemas.microsoft.com/office/drawing/2014/main" xmlns="" val="200410588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6405797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385878131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1812580704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713178705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 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Assets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Liabilities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6355596"/>
                  </a:ext>
                </a:extLst>
              </a:tr>
            </a:tbl>
          </a:graphicData>
        </a:graphic>
      </p:graphicFrame>
      <p:graphicFrame>
        <p:nvGraphicFramePr>
          <p:cNvPr id="54" name="Table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1749050"/>
              </p:ext>
            </p:extLst>
          </p:nvPr>
        </p:nvGraphicFramePr>
        <p:xfrm>
          <a:off x="1187624" y="4929164"/>
          <a:ext cx="6336702" cy="274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8095">
                  <a:extLst>
                    <a:ext uri="{9D8B030D-6E8A-4147-A177-3AD203B41FA5}">
                      <a16:colId xmlns:a16="http://schemas.microsoft.com/office/drawing/2014/main" xmlns="" val="1875480653"/>
                    </a:ext>
                  </a:extLst>
                </a:gridCol>
                <a:gridCol w="1404139">
                  <a:extLst>
                    <a:ext uri="{9D8B030D-6E8A-4147-A177-3AD203B41FA5}">
                      <a16:colId xmlns:a16="http://schemas.microsoft.com/office/drawing/2014/main" xmlns="" val="2004105882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6405797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3858781310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1812580704"/>
                    </a:ext>
                  </a:extLst>
                </a:gridCol>
                <a:gridCol w="1056117">
                  <a:extLst>
                    <a:ext uri="{9D8B030D-6E8A-4147-A177-3AD203B41FA5}">
                      <a16:colId xmlns:a16="http://schemas.microsoft.com/office/drawing/2014/main" xmlns="" val="713178705"/>
                    </a:ext>
                  </a:extLst>
                </a:gridCol>
              </a:tblGrid>
              <a:tr h="243840"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Assets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 Liabilities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 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6355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40218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Example: </a:t>
            </a:r>
            <a:r>
              <a:rPr lang="cs-CZ" dirty="0">
                <a:solidFill>
                  <a:schemeClr val="accent6"/>
                </a:solidFill>
              </a:rPr>
              <a:t>H</a:t>
            </a:r>
            <a:r>
              <a:rPr lang="en-US" dirty="0">
                <a:solidFill>
                  <a:schemeClr val="accent6"/>
                </a:solidFill>
              </a:rPr>
              <a:t>ouse </a:t>
            </a:r>
            <a:r>
              <a:rPr lang="cs-CZ" dirty="0">
                <a:solidFill>
                  <a:schemeClr val="accent6"/>
                </a:solidFill>
              </a:rPr>
              <a:t>P</a:t>
            </a:r>
            <a:r>
              <a:rPr lang="en-US" dirty="0">
                <a:solidFill>
                  <a:schemeClr val="accent6"/>
                </a:solidFill>
              </a:rPr>
              <a:t>urchase</a:t>
            </a:r>
            <a:r>
              <a:rPr lang="cs-CZ" dirty="0">
                <a:solidFill>
                  <a:schemeClr val="accent6"/>
                </a:solidFill>
              </a:rPr>
              <a:t> (1)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5</a:t>
            </a:fld>
            <a:endParaRPr lang="en-CA" altLang="cs-CZ" dirty="0"/>
          </a:p>
        </p:txBody>
      </p:sp>
      <p:sp>
        <p:nvSpPr>
          <p:cNvPr id="8" name="TextBox 3"/>
          <p:cNvSpPr txBox="1"/>
          <p:nvPr/>
        </p:nvSpPr>
        <p:spPr>
          <a:xfrm>
            <a:off x="827087" y="6253004"/>
            <a:ext cx="63367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cs-CZ" sz="1100" dirty="0">
                <a:latin typeface="Arial"/>
              </a:rPr>
              <a:t>McLeay et al. (2014)</a:t>
            </a:r>
            <a:endParaRPr lang="en-GB" sz="1100" dirty="0">
              <a:latin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50031764"/>
              </p:ext>
            </p:extLst>
          </p:nvPr>
        </p:nvGraphicFramePr>
        <p:xfrm>
          <a:off x="827087" y="3755132"/>
          <a:ext cx="7498080" cy="2468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72">
                  <a:extLst>
                    <a:ext uri="{9D8B030D-6E8A-4147-A177-3AD203B41FA5}">
                      <a16:colId xmlns:a16="http://schemas.microsoft.com/office/drawing/2014/main" xmlns="" val="411840660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756481902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95490935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3872118329"/>
                    </a:ext>
                  </a:extLst>
                </a:gridCol>
                <a:gridCol w="292608">
                  <a:extLst>
                    <a:ext uri="{9D8B030D-6E8A-4147-A177-3AD203B41FA5}">
                      <a16:colId xmlns:a16="http://schemas.microsoft.com/office/drawing/2014/main" xmlns="" val="2705579085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391618617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18784490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3184737405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293215406"/>
                    </a:ext>
                  </a:extLst>
                </a:gridCol>
                <a:gridCol w="292608">
                  <a:extLst>
                    <a:ext uri="{9D8B030D-6E8A-4147-A177-3AD203B41FA5}">
                      <a16:colId xmlns:a16="http://schemas.microsoft.com/office/drawing/2014/main" xmlns="" val="210519457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1277093571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56973540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98146607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974534969"/>
                    </a:ext>
                  </a:extLst>
                </a:gridCol>
              </a:tblGrid>
              <a:tr h="331465">
                <a:tc gridSpan="14">
                  <a:txBody>
                    <a:bodyPr/>
                    <a:lstStyle/>
                    <a:p>
                      <a:pPr algn="l"/>
                      <a:r>
                        <a:rPr lang="cs-CZ" sz="1600" b="0" i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Changes to the balance sheets of the house </a:t>
                      </a: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buyer</a:t>
                      </a:r>
                      <a:r>
                        <a:rPr lang="cs-CZ" sz="1600" b="0" i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and </a:t>
                      </a:r>
                      <a:r>
                        <a:rPr kumimoji="0" lang="cs-CZ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seller’s banks</a:t>
                      </a:r>
                      <a:endParaRPr lang="cs-CZ" sz="1600" b="0" i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1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1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9545553"/>
                  </a:ext>
                </a:extLst>
              </a:tr>
              <a:tr h="182880"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Buyer’s bank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Seller’s bank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4"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Buyer’s bank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Seller’s bank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Buyer’s bank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1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Seller’s bank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490849264"/>
                  </a:ext>
                </a:extLst>
              </a:tr>
              <a:tr h="128256"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8602459"/>
                  </a:ext>
                </a:extLst>
              </a:tr>
              <a:tr h="1368272">
                <a:tc gridSpan="4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579975890"/>
                  </a:ext>
                </a:extLst>
              </a:tr>
              <a:tr h="191760">
                <a:tc gridSpan="4">
                  <a:txBody>
                    <a:bodyPr/>
                    <a:lstStyle/>
                    <a:p>
                      <a:pPr marL="22225" indent="0" algn="l">
                        <a:tabLst>
                          <a:tab pos="114300" algn="l"/>
                        </a:tabLst>
                      </a:pPr>
                      <a:r>
                        <a:rPr lang="cs-CZ" sz="1000" b="0" i="0" dirty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Balance sheets before the loan is made.</a:t>
                      </a:r>
                      <a:endParaRPr lang="en-US" sz="1000" b="0" i="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301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F7C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The mortgage lender creates new deposits...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F7C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marL="15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171700" algn="l"/>
                        </a:tabLst>
                        <a:defRPr/>
                      </a:pPr>
                      <a:r>
                        <a:rPr kumimoji="0" lang="cs-CZ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F7C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...which are transferred to the seller’s bank, along with reserves, which the buyer’s bank uses to settle the transaction.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F7C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223130800"/>
                  </a:ext>
                </a:extLst>
              </a:tr>
            </a:tbl>
          </a:graphicData>
        </a:graphic>
      </p:graphicFrame>
      <p:sp>
        <p:nvSpPr>
          <p:cNvPr id="25" name="Arc 24"/>
          <p:cNvSpPr/>
          <p:nvPr/>
        </p:nvSpPr>
        <p:spPr bwMode="auto">
          <a:xfrm flipH="1">
            <a:off x="6516214" y="4608549"/>
            <a:ext cx="936105" cy="1296144"/>
          </a:xfrm>
          <a:prstGeom prst="arc">
            <a:avLst>
              <a:gd name="adj1" fmla="val 15130218"/>
              <a:gd name="adj2" fmla="val 5"/>
            </a:avLst>
          </a:prstGeom>
          <a:noFill/>
          <a:ln w="9525" cap="flat" cmpd="sng" algn="ctr">
            <a:solidFill>
              <a:schemeClr val="accent5">
                <a:lumMod val="50000"/>
              </a:schemeClr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44" name="Group 43"/>
          <p:cNvGrpSpPr/>
          <p:nvPr/>
        </p:nvGrpSpPr>
        <p:grpSpPr>
          <a:xfrm>
            <a:off x="827087" y="4377384"/>
            <a:ext cx="7504429" cy="1372314"/>
            <a:chOff x="827087" y="4377384"/>
            <a:chExt cx="7504429" cy="1372314"/>
          </a:xfrm>
        </p:grpSpPr>
        <p:cxnSp>
          <p:nvCxnSpPr>
            <p:cNvPr id="10" name="Straight Arrow Connector 9"/>
            <p:cNvCxnSpPr>
              <a:cxnSpLocks/>
            </p:cNvCxnSpPr>
            <p:nvPr/>
          </p:nvCxnSpPr>
          <p:spPr bwMode="auto">
            <a:xfrm>
              <a:off x="3144540" y="4953349"/>
              <a:ext cx="268102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cxnSp>
          <p:nvCxnSpPr>
            <p:cNvPr id="13" name="Straight Arrow Connector 12"/>
            <p:cNvCxnSpPr>
              <a:cxnSpLocks/>
            </p:cNvCxnSpPr>
            <p:nvPr/>
          </p:nvCxnSpPr>
          <p:spPr bwMode="auto">
            <a:xfrm>
              <a:off x="5737708" y="4953349"/>
              <a:ext cx="268102" cy="0"/>
            </a:xfrm>
            <a:prstGeom prst="straightConnector1">
              <a:avLst/>
            </a:prstGeom>
            <a:solidFill>
              <a:schemeClr val="accent1"/>
            </a:solidFill>
            <a:ln w="1587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stealth" w="med" len="med"/>
            </a:ln>
            <a:effectLst/>
          </p:spPr>
        </p:cxnSp>
        <p:grpSp>
          <p:nvGrpSpPr>
            <p:cNvPr id="27" name="Group 26"/>
            <p:cNvGrpSpPr/>
            <p:nvPr/>
          </p:nvGrpSpPr>
          <p:grpSpPr>
            <a:xfrm>
              <a:off x="827087" y="4377384"/>
              <a:ext cx="7502526" cy="1372314"/>
              <a:chOff x="827087" y="1412875"/>
              <a:chExt cx="7502526" cy="1372314"/>
            </a:xfrm>
          </p:grpSpPr>
          <p:graphicFrame>
            <p:nvGraphicFramePr>
              <p:cNvPr id="14" name="Chart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1897184153"/>
                  </p:ext>
                </p:extLst>
              </p:nvPr>
            </p:nvGraphicFramePr>
            <p:xfrm>
              <a:off x="827087" y="1412875"/>
              <a:ext cx="2317453" cy="137231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"/>
              </a:graphicData>
            </a:graphic>
          </p:graphicFrame>
          <p:graphicFrame>
            <p:nvGraphicFramePr>
              <p:cNvPr id="15" name="Chart 1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3634506542"/>
                  </p:ext>
                </p:extLst>
              </p:nvPr>
            </p:nvGraphicFramePr>
            <p:xfrm>
              <a:off x="3417400" y="1412875"/>
              <a:ext cx="2317453" cy="137231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6" name="Chart 1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xmlns="" val="1018906018"/>
                  </p:ext>
                </p:extLst>
              </p:nvPr>
            </p:nvGraphicFramePr>
            <p:xfrm>
              <a:off x="6012160" y="1412875"/>
              <a:ext cx="2317453" cy="137231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</p:grpSp>
        <p:sp>
          <p:nvSpPr>
            <p:cNvPr id="26" name="Arc 25"/>
            <p:cNvSpPr/>
            <p:nvPr/>
          </p:nvSpPr>
          <p:spPr bwMode="auto">
            <a:xfrm flipH="1">
              <a:off x="6877221" y="4392525"/>
              <a:ext cx="1454295" cy="848856"/>
            </a:xfrm>
            <a:prstGeom prst="arc">
              <a:avLst>
                <a:gd name="adj1" fmla="val 12867148"/>
                <a:gd name="adj2" fmla="val 67962"/>
              </a:avLst>
            </a:prstGeom>
            <a:noFill/>
            <a:ln w="9525" cap="flat" cmpd="sng" algn="ctr">
              <a:solidFill>
                <a:srgbClr val="FF3300"/>
              </a:solidFill>
              <a:prstDash val="solid"/>
              <a:round/>
              <a:headEnd type="stealth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67293115"/>
              </p:ext>
            </p:extLst>
          </p:nvPr>
        </p:nvGraphicFramePr>
        <p:xfrm>
          <a:off x="827584" y="1052736"/>
          <a:ext cx="7498080" cy="23156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72">
                  <a:extLst>
                    <a:ext uri="{9D8B030D-6E8A-4147-A177-3AD203B41FA5}">
                      <a16:colId xmlns:a16="http://schemas.microsoft.com/office/drawing/2014/main" xmlns="" val="411840660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756481902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95490935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3872118329"/>
                    </a:ext>
                  </a:extLst>
                </a:gridCol>
                <a:gridCol w="292608">
                  <a:extLst>
                    <a:ext uri="{9D8B030D-6E8A-4147-A177-3AD203B41FA5}">
                      <a16:colId xmlns:a16="http://schemas.microsoft.com/office/drawing/2014/main" xmlns="" val="2705579085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391618617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18784490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3184737405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293215406"/>
                    </a:ext>
                  </a:extLst>
                </a:gridCol>
                <a:gridCol w="292608">
                  <a:extLst>
                    <a:ext uri="{9D8B030D-6E8A-4147-A177-3AD203B41FA5}">
                      <a16:colId xmlns:a16="http://schemas.microsoft.com/office/drawing/2014/main" xmlns="" val="210519457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1277093571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256973540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981466078"/>
                    </a:ext>
                  </a:extLst>
                </a:gridCol>
                <a:gridCol w="576072">
                  <a:extLst>
                    <a:ext uri="{9D8B030D-6E8A-4147-A177-3AD203B41FA5}">
                      <a16:colId xmlns:a16="http://schemas.microsoft.com/office/drawing/2014/main" xmlns="" val="974534969"/>
                    </a:ext>
                  </a:extLst>
                </a:gridCol>
              </a:tblGrid>
              <a:tr h="331465">
                <a:tc gridSpan="14">
                  <a:txBody>
                    <a:bodyPr/>
                    <a:lstStyle/>
                    <a:p>
                      <a:pPr algn="l"/>
                      <a:r>
                        <a:rPr lang="cs-CZ" sz="1600" b="0" i="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Changes to the balance sheets of the house buyer and </a:t>
                      </a:r>
                      <a:r>
                        <a:rPr kumimoji="0" lang="cs-CZ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seller</a:t>
                      </a:r>
                      <a:endParaRPr lang="cs-CZ" sz="1600" b="0" i="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1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cs-CZ" sz="11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39545553"/>
                  </a:ext>
                </a:extLst>
              </a:tr>
              <a:tr h="182880"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House buyer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House seller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4">
                  <a:txBody>
                    <a:bodyPr/>
                    <a:lstStyle/>
                    <a:p>
                      <a:pPr algn="ctr"/>
                      <a:endParaRPr lang="en-US" sz="12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House buyer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House seller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cs-CZ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House buyer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cs-CZ" sz="11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House seller</a:t>
                      </a: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490849264"/>
                  </a:ext>
                </a:extLst>
              </a:tr>
              <a:tr h="128256"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sz="10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8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Liabilities</a:t>
                      </a:r>
                      <a:endParaRPr lang="en-US" sz="8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18602459"/>
                  </a:ext>
                </a:extLst>
              </a:tr>
              <a:tr h="1368272">
                <a:tc gridSpan="4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579975890"/>
                  </a:ext>
                </a:extLst>
              </a:tr>
              <a:tr h="191760">
                <a:tc gridSpan="4">
                  <a:txBody>
                    <a:bodyPr/>
                    <a:lstStyle/>
                    <a:p>
                      <a:pPr marL="22225" indent="0" algn="l">
                        <a:tabLst>
                          <a:tab pos="114300" algn="l"/>
                        </a:tabLst>
                      </a:pPr>
                      <a:r>
                        <a:rPr lang="cs-CZ" sz="1000" b="0" i="0" dirty="0">
                          <a:solidFill>
                            <a:schemeClr val="tx2"/>
                          </a:solidFill>
                          <a:latin typeface="Arial Narrow" panose="020B0606020202030204" pitchFamily="34" charset="0"/>
                        </a:rPr>
                        <a:t>Balance sheets before the loan is made.</a:t>
                      </a:r>
                      <a:endParaRPr lang="en-US" sz="1000" b="0" i="0" dirty="0">
                        <a:solidFill>
                          <a:schemeClr val="tx2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sz="800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30163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cs-CZ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F7C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The house buyer takes out a mortgage...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F7C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4">
                  <a:txBody>
                    <a:bodyPr/>
                    <a:lstStyle/>
                    <a:p>
                      <a:pPr marL="15875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171700" algn="l"/>
                        </a:tabLst>
                        <a:defRPr/>
                      </a:pPr>
                      <a:r>
                        <a:rPr kumimoji="0" lang="cs-CZ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F7C"/>
                          </a:solidFill>
                          <a:effectLst/>
                          <a:uLnTx/>
                          <a:uFillTx/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...and uses its new deposits to pay the house seller.</a:t>
                      </a: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F7C"/>
                        </a:solidFill>
                        <a:effectLst/>
                        <a:uLnTx/>
                        <a:uFillTx/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US" b="0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xmlns="" val="1223130800"/>
                  </a:ext>
                </a:extLst>
              </a:tr>
            </a:tbl>
          </a:graphicData>
        </a:graphic>
      </p:graphicFrame>
      <p:cxnSp>
        <p:nvCxnSpPr>
          <p:cNvPr id="31" name="Straight Arrow Connector 30"/>
          <p:cNvCxnSpPr>
            <a:cxnSpLocks/>
          </p:cNvCxnSpPr>
          <p:nvPr/>
        </p:nvCxnSpPr>
        <p:spPr bwMode="auto">
          <a:xfrm>
            <a:off x="3145037" y="2250953"/>
            <a:ext cx="268102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2" name="Straight Arrow Connector 31"/>
          <p:cNvCxnSpPr>
            <a:cxnSpLocks/>
          </p:cNvCxnSpPr>
          <p:nvPr/>
        </p:nvCxnSpPr>
        <p:spPr bwMode="auto">
          <a:xfrm>
            <a:off x="5738205" y="2250953"/>
            <a:ext cx="268102" cy="0"/>
          </a:xfrm>
          <a:prstGeom prst="straightConnector1">
            <a:avLst/>
          </a:prstGeom>
          <a:solidFill>
            <a:schemeClr val="accent1"/>
          </a:solidFill>
          <a:ln w="15875" cap="flat" cmpd="sng" algn="ctr">
            <a:solidFill>
              <a:srgbClr val="000000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grpSp>
        <p:nvGrpSpPr>
          <p:cNvPr id="43" name="Group 42"/>
          <p:cNvGrpSpPr/>
          <p:nvPr/>
        </p:nvGrpSpPr>
        <p:grpSpPr>
          <a:xfrm>
            <a:off x="820886" y="1664950"/>
            <a:ext cx="7508726" cy="1396456"/>
            <a:chOff x="820886" y="1592942"/>
            <a:chExt cx="7508726" cy="1396456"/>
          </a:xfrm>
        </p:grpSpPr>
        <p:graphicFrame>
          <p:nvGraphicFramePr>
            <p:cNvPr id="40" name="Chart 39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1046178320"/>
                </p:ext>
              </p:extLst>
            </p:nvPr>
          </p:nvGraphicFramePr>
          <p:xfrm>
            <a:off x="3417399" y="1602980"/>
            <a:ext cx="2317453" cy="13723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41" name="Chart 4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3323451735"/>
                </p:ext>
              </p:extLst>
            </p:nvPr>
          </p:nvGraphicFramePr>
          <p:xfrm>
            <a:off x="6012159" y="1592942"/>
            <a:ext cx="2317453" cy="13723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42" name="Chart 41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xmlns="" val="1292802975"/>
                </p:ext>
              </p:extLst>
            </p:nvPr>
          </p:nvGraphicFramePr>
          <p:xfrm>
            <a:off x="820886" y="1617084"/>
            <a:ext cx="2317453" cy="137231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29291831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Example: </a:t>
            </a:r>
            <a:r>
              <a:rPr lang="cs-CZ" dirty="0">
                <a:solidFill>
                  <a:schemeClr val="accent6"/>
                </a:solidFill>
              </a:rPr>
              <a:t>H</a:t>
            </a:r>
            <a:r>
              <a:rPr lang="en-US" dirty="0">
                <a:solidFill>
                  <a:schemeClr val="accent6"/>
                </a:solidFill>
              </a:rPr>
              <a:t>ouse </a:t>
            </a:r>
            <a:r>
              <a:rPr lang="cs-CZ" dirty="0">
                <a:solidFill>
                  <a:schemeClr val="accent6"/>
                </a:solidFill>
              </a:rPr>
              <a:t>P</a:t>
            </a:r>
            <a:r>
              <a:rPr lang="en-US" dirty="0">
                <a:solidFill>
                  <a:schemeClr val="accent6"/>
                </a:solidFill>
              </a:rPr>
              <a:t>urchase</a:t>
            </a:r>
            <a:r>
              <a:rPr lang="cs-CZ" dirty="0">
                <a:solidFill>
                  <a:schemeClr val="accent6"/>
                </a:solidFill>
              </a:rPr>
              <a:t> (2)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980728"/>
            <a:ext cx="7488832" cy="525656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But settling all transactions this way would be unsustainable:</a:t>
            </a:r>
          </a:p>
          <a:p>
            <a:pPr marL="285750" lvl="1"/>
            <a:r>
              <a:rPr lang="cs-CZ" sz="2000" dirty="0"/>
              <a:t>T</a:t>
            </a:r>
            <a:r>
              <a:rPr lang="en-US" sz="2000" dirty="0"/>
              <a:t>he buyer‘s bank would have fewer resources to meet its possible outflows</a:t>
            </a:r>
          </a:p>
          <a:p>
            <a:pPr marL="285750" lvl="1"/>
            <a:r>
              <a:rPr lang="cs-CZ" sz="2000" dirty="0"/>
              <a:t>I</a:t>
            </a:r>
            <a:r>
              <a:rPr lang="en-US" sz="2000"/>
              <a:t>f </a:t>
            </a:r>
            <a:r>
              <a:rPr lang="en-US" sz="2000" dirty="0"/>
              <a:t>it made many new loans, it would eventually run out of reserves</a:t>
            </a:r>
          </a:p>
          <a:p>
            <a:endParaRPr lang="en-US" sz="360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So the buyer’s bank will in practice seek to attract or retain new deposits</a:t>
            </a:r>
            <a:r>
              <a:rPr lang="cs-CZ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6</a:t>
            </a:fld>
            <a:endParaRPr lang="en-CA" altLang="cs-CZ" dirty="0"/>
          </a:p>
        </p:txBody>
      </p:sp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78010099"/>
              </p:ext>
            </p:extLst>
          </p:nvPr>
        </p:nvGraphicFramePr>
        <p:xfrm>
          <a:off x="2123727" y="3234258"/>
          <a:ext cx="4896545" cy="1994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73966928"/>
              </p:ext>
            </p:extLst>
          </p:nvPr>
        </p:nvGraphicFramePr>
        <p:xfrm>
          <a:off x="2267744" y="2734678"/>
          <a:ext cx="4671414" cy="60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>
                  <a:extLst>
                    <a:ext uri="{9D8B030D-6E8A-4147-A177-3AD203B41FA5}">
                      <a16:colId xmlns:a16="http://schemas.microsoft.com/office/drawing/2014/main" xmlns="" val="6405797"/>
                    </a:ext>
                  </a:extLst>
                </a:gridCol>
                <a:gridCol w="1471611">
                  <a:extLst>
                    <a:ext uri="{9D8B030D-6E8A-4147-A177-3AD203B41FA5}">
                      <a16:colId xmlns:a16="http://schemas.microsoft.com/office/drawing/2014/main" xmlns="" val="3858781310"/>
                    </a:ext>
                  </a:extLst>
                </a:gridCol>
                <a:gridCol w="1030459">
                  <a:extLst>
                    <a:ext uri="{9D8B030D-6E8A-4147-A177-3AD203B41FA5}">
                      <a16:colId xmlns:a16="http://schemas.microsoft.com/office/drawing/2014/main" xmlns="" val="1812580704"/>
                    </a:ext>
                  </a:extLst>
                </a:gridCol>
                <a:gridCol w="1305248">
                  <a:extLst>
                    <a:ext uri="{9D8B030D-6E8A-4147-A177-3AD203B41FA5}">
                      <a16:colId xmlns:a16="http://schemas.microsoft.com/office/drawing/2014/main" xmlns="" val="713178705"/>
                    </a:ext>
                  </a:extLst>
                </a:gridCol>
              </a:tblGrid>
              <a:tr h="318516">
                <a:tc gridSpan="2">
                  <a:txBody>
                    <a:bodyPr/>
                    <a:lstStyle/>
                    <a:p>
                      <a:pPr algn="ctr"/>
                      <a:r>
                        <a:rPr lang="cs-CZ" sz="16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Buyer</a:t>
                      </a:r>
                      <a:r>
                        <a:rPr lang="cs-CZ" sz="1600" b="1" i="0" kern="120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’</a:t>
                      </a:r>
                      <a:r>
                        <a:rPr lang="cs-CZ" sz="16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s bank</a:t>
                      </a:r>
                      <a:endParaRPr lang="en-US" sz="16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0" i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600" b="1" i="0" kern="120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  <a:ea typeface="+mn-ea"/>
                          <a:cs typeface="+mn-cs"/>
                        </a:rPr>
                        <a:t>Seller’s bank</a:t>
                      </a:r>
                      <a:endParaRPr lang="en-US" sz="1600" b="1" i="0" kern="120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000" b="0" i="0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47296432"/>
                  </a:ext>
                </a:extLst>
              </a:tr>
              <a:tr h="260604"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Assets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  Liabilities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Assets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1200" b="1" i="0" dirty="0">
                          <a:solidFill>
                            <a:srgbClr val="000000"/>
                          </a:solidFill>
                          <a:latin typeface="Arial Narrow" panose="020B0606020202030204" pitchFamily="34" charset="0"/>
                        </a:rPr>
                        <a:t>       Liabilities</a:t>
                      </a:r>
                      <a:endParaRPr lang="en-US" sz="1200" b="1" i="0" dirty="0">
                        <a:solidFill>
                          <a:srgbClr val="000000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66355596"/>
                  </a:ext>
                </a:extLst>
              </a:tr>
            </a:tbl>
          </a:graphicData>
        </a:graphic>
      </p:graphicFrame>
      <p:sp>
        <p:nvSpPr>
          <p:cNvPr id="21" name="TextBox 3"/>
          <p:cNvSpPr txBox="1"/>
          <p:nvPr/>
        </p:nvSpPr>
        <p:spPr>
          <a:xfrm>
            <a:off x="2339752" y="5063505"/>
            <a:ext cx="44643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sz="1100" dirty="0"/>
              <a:t>Source: </a:t>
            </a:r>
            <a:r>
              <a:rPr lang="cs-CZ" sz="1100" dirty="0">
                <a:latin typeface="Arial"/>
              </a:rPr>
              <a:t>McLeay et al. (2014)</a:t>
            </a:r>
            <a:endParaRPr lang="en-GB" sz="1100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483709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What </a:t>
            </a:r>
            <a:r>
              <a:rPr lang="cs-CZ" dirty="0">
                <a:solidFill>
                  <a:schemeClr val="accent6"/>
                </a:solidFill>
              </a:rPr>
              <a:t>V</a:t>
            </a:r>
            <a:r>
              <a:rPr lang="en-US" dirty="0">
                <a:solidFill>
                  <a:schemeClr val="accent6"/>
                </a:solidFill>
              </a:rPr>
              <a:t>ariables </a:t>
            </a:r>
            <a:r>
              <a:rPr lang="cs-CZ" dirty="0">
                <a:solidFill>
                  <a:schemeClr val="accent6"/>
                </a:solidFill>
              </a:rPr>
              <a:t>S</a:t>
            </a:r>
            <a:r>
              <a:rPr lang="en-US" dirty="0">
                <a:solidFill>
                  <a:schemeClr val="accent6"/>
                </a:solidFill>
              </a:rPr>
              <a:t>hould the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entral </a:t>
            </a:r>
            <a:r>
              <a:rPr lang="cs-CZ" dirty="0">
                <a:solidFill>
                  <a:schemeClr val="accent6"/>
                </a:solidFill>
              </a:rPr>
              <a:t>B</a:t>
            </a:r>
            <a:r>
              <a:rPr lang="en-US" dirty="0">
                <a:solidFill>
                  <a:schemeClr val="accent6"/>
                </a:solidFill>
              </a:rPr>
              <a:t>ank </a:t>
            </a:r>
            <a:r>
              <a:rPr lang="cs-CZ" dirty="0">
                <a:solidFill>
                  <a:schemeClr val="accent6"/>
                </a:solidFill>
              </a:rPr>
              <a:t>S</a:t>
            </a:r>
            <a:r>
              <a:rPr lang="en-US" dirty="0">
                <a:solidFill>
                  <a:schemeClr val="accent6"/>
                </a:solidFill>
              </a:rPr>
              <a:t>tabilize?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Stabilization is currently the tenet of central banking</a:t>
            </a:r>
          </a:p>
          <a:p>
            <a:r>
              <a:rPr lang="en-US" dirty="0"/>
              <a:t>But remember the radical libertarian (and, to some extent, Austrian) opposition to active stabilization</a:t>
            </a:r>
          </a:p>
          <a:p>
            <a:r>
              <a:rPr lang="en-US" dirty="0"/>
              <a:t>This was the mainstream view prior to the 1930s</a:t>
            </a:r>
          </a:p>
          <a:p>
            <a:r>
              <a:rPr lang="en-US" dirty="0"/>
              <a:t>Three stabilization targets: </a:t>
            </a:r>
            <a:r>
              <a:rPr lang="en-US" u="sng" dirty="0"/>
              <a:t>nominal variables, real variables, financial variables</a:t>
            </a:r>
          </a:p>
          <a:p>
            <a:r>
              <a:rPr lang="en-US" dirty="0"/>
              <a:t>One cannot catch all rabbits. It can be shown that giving most weight to nominal variables helps stabilize the rest of the economy as well</a:t>
            </a:r>
          </a:p>
          <a:p>
            <a:r>
              <a:rPr lang="en-US" dirty="0"/>
              <a:t>But should other variables have zero weight? F</a:t>
            </a:r>
            <a:r>
              <a:rPr lang="cs-CZ"/>
              <a:t>ed</a:t>
            </a:r>
            <a:r>
              <a:rPr lang="en-US"/>
              <a:t>’s </a:t>
            </a:r>
            <a:r>
              <a:rPr lang="en-US" dirty="0"/>
              <a:t>dual mandate; recent focus on financial stability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7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11105029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But </a:t>
            </a:r>
            <a:r>
              <a:rPr lang="cs-CZ" dirty="0">
                <a:solidFill>
                  <a:schemeClr val="accent6"/>
                </a:solidFill>
              </a:rPr>
              <a:t>Wh</a:t>
            </a:r>
            <a:r>
              <a:rPr lang="en-US" dirty="0">
                <a:solidFill>
                  <a:schemeClr val="accent6"/>
                </a:solidFill>
              </a:rPr>
              <a:t>at </a:t>
            </a:r>
            <a:r>
              <a:rPr lang="cs-CZ" dirty="0">
                <a:solidFill>
                  <a:schemeClr val="accent6"/>
                </a:solidFill>
              </a:rPr>
              <a:t>Nominal Variables</a:t>
            </a:r>
            <a:r>
              <a:rPr lang="en-US" dirty="0">
                <a:solidFill>
                  <a:schemeClr val="accent6"/>
                </a:solidFill>
              </a:rPr>
              <a:t>?</a:t>
            </a:r>
            <a:r>
              <a:rPr lang="cs-CZ" dirty="0">
                <a:solidFill>
                  <a:schemeClr val="accent6"/>
                </a:solidFill>
              </a:rPr>
              <a:t> Money?</a:t>
            </a:r>
            <a:r>
              <a:rPr lang="en-US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monetarist experiment of Paul Volcker was, to a large extent, based on the idea of fixed money</a:t>
            </a:r>
          </a:p>
          <a:p>
            <a:r>
              <a:rPr lang="en-US" dirty="0"/>
              <a:t>The rapid disinflation showed the power of monetary policy, but serious side effects appeared, questioning the fixed money view</a:t>
            </a:r>
          </a:p>
          <a:p>
            <a:r>
              <a:rPr lang="en-US" dirty="0"/>
              <a:t>Impossible trinity: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8</a:t>
            </a:fld>
            <a:endParaRPr lang="en-CA" altLang="cs-CZ" dirty="0"/>
          </a:p>
        </p:txBody>
      </p:sp>
      <p:grpSp>
        <p:nvGrpSpPr>
          <p:cNvPr id="9" name="Group 8"/>
          <p:cNvGrpSpPr/>
          <p:nvPr/>
        </p:nvGrpSpPr>
        <p:grpSpPr>
          <a:xfrm>
            <a:off x="2083559" y="3499801"/>
            <a:ext cx="5149213" cy="2458150"/>
            <a:chOff x="2083559" y="3499801"/>
            <a:chExt cx="5149213" cy="2458150"/>
          </a:xfrm>
        </p:grpSpPr>
        <p:sp>
          <p:nvSpPr>
            <p:cNvPr id="5" name="Rovnoramenný trojúhelník 11"/>
            <p:cNvSpPr/>
            <p:nvPr/>
          </p:nvSpPr>
          <p:spPr bwMode="auto">
            <a:xfrm>
              <a:off x="3458397" y="4224182"/>
              <a:ext cx="2227205" cy="1621409"/>
            </a:xfrm>
            <a:prstGeom prst="triangle">
              <a:avLst/>
            </a:prstGeom>
            <a:solidFill>
              <a:schemeClr val="accent2">
                <a:lumMod val="20000"/>
                <a:lumOff val="80000"/>
              </a:schemeClr>
            </a:solidFill>
            <a:ln w="38100" cap="flat" cmpd="sng" algn="ctr">
              <a:solidFill>
                <a:schemeClr val="accent2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cs-CZ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" name="Zástupný symbol pro obsah 2"/>
            <p:cNvSpPr txBox="1">
              <a:spLocks/>
            </p:cNvSpPr>
            <p:nvPr/>
          </p:nvSpPr>
          <p:spPr bwMode="auto">
            <a:xfrm>
              <a:off x="3758560" y="3499801"/>
              <a:ext cx="1626879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5" rIns="91428" bIns="45715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800">
                  <a:solidFill>
                    <a:schemeClr val="tx1"/>
                  </a:solidFill>
                  <a:latin typeface="Arial Narrow" pitchFamily="34" charset="0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600">
                  <a:solidFill>
                    <a:schemeClr val="accent2"/>
                  </a:solidFill>
                  <a:latin typeface="Arial Narrow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400">
                  <a:solidFill>
                    <a:schemeClr val="accent2"/>
                  </a:solidFill>
                  <a:latin typeface="Arial Narrow" pitchFamily="34" charset="0"/>
                </a:defRPr>
              </a:lvl3pPr>
              <a:lvl4pPr marL="1600200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1800" kern="0" dirty="0">
                  <a:solidFill>
                    <a:srgbClr val="000000"/>
                  </a:solidFill>
                </a:rPr>
                <a:t>Control of monetary base</a:t>
              </a:r>
            </a:p>
          </p:txBody>
        </p:sp>
        <p:sp>
          <p:nvSpPr>
            <p:cNvPr id="7" name="Zástupný symbol pro obsah 2"/>
            <p:cNvSpPr txBox="1">
              <a:spLocks/>
            </p:cNvSpPr>
            <p:nvPr/>
          </p:nvSpPr>
          <p:spPr bwMode="auto">
            <a:xfrm>
              <a:off x="5685602" y="5597911"/>
              <a:ext cx="1547170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5" rIns="91428" bIns="45715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800">
                  <a:solidFill>
                    <a:schemeClr val="tx1"/>
                  </a:solidFill>
                  <a:latin typeface="Arial Narrow" pitchFamily="34" charset="0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600">
                  <a:solidFill>
                    <a:schemeClr val="accent2"/>
                  </a:solidFill>
                  <a:latin typeface="Arial Narrow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400">
                  <a:solidFill>
                    <a:schemeClr val="accent2"/>
                  </a:solidFill>
                  <a:latin typeface="Arial Narrow" pitchFamily="34" charset="0"/>
                </a:defRPr>
              </a:lvl3pPr>
              <a:lvl4pPr marL="1600200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1800" kern="0" dirty="0">
                  <a:solidFill>
                    <a:srgbClr val="000000"/>
                  </a:solidFill>
                </a:rPr>
                <a:t>Stable demand for MB</a:t>
              </a:r>
            </a:p>
          </p:txBody>
        </p:sp>
        <p:sp>
          <p:nvSpPr>
            <p:cNvPr id="8" name="Zástupný symbol pro obsah 2"/>
            <p:cNvSpPr txBox="1">
              <a:spLocks/>
            </p:cNvSpPr>
            <p:nvPr/>
          </p:nvSpPr>
          <p:spPr bwMode="auto">
            <a:xfrm>
              <a:off x="2083559" y="5597911"/>
              <a:ext cx="1374838" cy="360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28" tIns="45715" rIns="91428" bIns="45715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800">
                  <a:solidFill>
                    <a:schemeClr val="tx1"/>
                  </a:solidFill>
                  <a:latin typeface="Arial Narrow" pitchFamily="34" charset="0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600">
                  <a:solidFill>
                    <a:schemeClr val="accent2"/>
                  </a:solidFill>
                  <a:latin typeface="Arial Narrow" pitchFamily="34" charset="0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400">
                  <a:solidFill>
                    <a:schemeClr val="accent2"/>
                  </a:solidFill>
                  <a:latin typeface="Arial Narrow" pitchFamily="34" charset="0"/>
                </a:defRPr>
              </a:lvl3pPr>
              <a:lvl4pPr marL="1600200" indent="-230188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•"/>
                <a:defRPr sz="2000">
                  <a:solidFill>
                    <a:schemeClr val="accent2"/>
                  </a:solidFill>
                  <a:latin typeface="Arial Narrow" pitchFamily="34" charset="0"/>
                </a:defRPr>
              </a:lvl5pPr>
              <a:lvl6pPr marL="25146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6pPr>
              <a:lvl7pPr marL="29718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7pPr>
              <a:lvl8pPr marL="3429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8pPr>
              <a:lvl9pPr marL="3886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3300"/>
                </a:buClr>
                <a:buChar char="»"/>
                <a:defRPr sz="20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marL="0" indent="0" algn="ctr">
                <a:spcBef>
                  <a:spcPts val="1200"/>
                </a:spcBef>
                <a:buNone/>
              </a:pPr>
              <a:r>
                <a:rPr lang="en-GB" sz="1800" kern="0" dirty="0">
                  <a:solidFill>
                    <a:srgbClr val="000000"/>
                  </a:solidFill>
                </a:rPr>
                <a:t>Stable money multiplier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882602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“New </a:t>
            </a:r>
            <a:r>
              <a:rPr lang="cs-CZ" dirty="0">
                <a:solidFill>
                  <a:schemeClr val="accent6"/>
                </a:solidFill>
              </a:rPr>
              <a:t>M</a:t>
            </a:r>
            <a:r>
              <a:rPr lang="en-US" dirty="0">
                <a:solidFill>
                  <a:schemeClr val="accent6"/>
                </a:solidFill>
              </a:rPr>
              <a:t>onetarists</a:t>
            </a:r>
            <a:r>
              <a:rPr lang="cs-CZ" dirty="0">
                <a:solidFill>
                  <a:schemeClr val="accent6"/>
                </a:solidFill>
              </a:rPr>
              <a:t>”</a:t>
            </a:r>
            <a:r>
              <a:rPr lang="en-US" dirty="0">
                <a:solidFill>
                  <a:schemeClr val="accent6"/>
                </a:solidFill>
              </a:rPr>
              <a:t> in </a:t>
            </a:r>
            <a:r>
              <a:rPr lang="cs-CZ" dirty="0">
                <a:solidFill>
                  <a:schemeClr val="accent6"/>
                </a:solidFill>
              </a:rPr>
              <a:t>“O</a:t>
            </a:r>
            <a:r>
              <a:rPr lang="en-US" dirty="0">
                <a:solidFill>
                  <a:schemeClr val="accent6"/>
                </a:solidFill>
              </a:rPr>
              <a:t>ld </a:t>
            </a:r>
            <a:r>
              <a:rPr lang="cs-CZ" dirty="0">
                <a:solidFill>
                  <a:schemeClr val="accent6"/>
                </a:solidFill>
              </a:rPr>
              <a:t>C</a:t>
            </a:r>
            <a:r>
              <a:rPr lang="en-US" dirty="0">
                <a:solidFill>
                  <a:schemeClr val="accent6"/>
                </a:solidFill>
              </a:rPr>
              <a:t>entral </a:t>
            </a:r>
            <a:r>
              <a:rPr lang="cs-CZ" dirty="0">
                <a:solidFill>
                  <a:schemeClr val="accent6"/>
                </a:solidFill>
              </a:rPr>
              <a:t>B</a:t>
            </a:r>
            <a:r>
              <a:rPr lang="en-US" dirty="0">
                <a:solidFill>
                  <a:schemeClr val="accent6"/>
                </a:solidFill>
              </a:rPr>
              <a:t>anks”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turns out that the old monetarist goal (price stability) is best achieved via inflation targeting</a:t>
            </a:r>
          </a:p>
          <a:p>
            <a:r>
              <a:rPr lang="en-US" dirty="0"/>
              <a:t>Two crucial building blocks of modern monetary policy: </a:t>
            </a:r>
            <a:r>
              <a:rPr lang="en-US" u="sng" dirty="0"/>
              <a:t>rational expectations and rigidities</a:t>
            </a:r>
            <a:r>
              <a:rPr lang="en-US" dirty="0"/>
              <a:t> (or rational inattention; Sims, 200</a:t>
            </a:r>
            <a:r>
              <a:rPr lang="cs-CZ" dirty="0"/>
              <a:t>3</a:t>
            </a:r>
            <a:r>
              <a:rPr lang="en-US" dirty="0"/>
              <a:t>)</a:t>
            </a:r>
          </a:p>
          <a:p>
            <a:r>
              <a:rPr lang="en-US" dirty="0"/>
              <a:t>Rational expectations imply long-term neutrality of monetary policy (although see Agrion</a:t>
            </a:r>
            <a:r>
              <a:rPr lang="cs-CZ" dirty="0"/>
              <a:t> et al.</a:t>
            </a:r>
            <a:r>
              <a:rPr lang="en-US" dirty="0"/>
              <a:t>, 201</a:t>
            </a:r>
            <a:r>
              <a:rPr lang="cs-CZ" dirty="0"/>
              <a:t>2</a:t>
            </a:r>
            <a:r>
              <a:rPr lang="en-US" dirty="0"/>
              <a:t>)</a:t>
            </a:r>
          </a:p>
          <a:p>
            <a:r>
              <a:rPr lang="en-US" dirty="0"/>
              <a:t>Rigidities imply short-term effectiveness</a:t>
            </a:r>
            <a:r>
              <a:rPr lang="cs-CZ" dirty="0"/>
              <a:t> in </a:t>
            </a:r>
            <a:r>
              <a:rPr lang="en-US" dirty="0"/>
              <a:t>affecting real variables, such as GDP and employment</a:t>
            </a:r>
          </a:p>
          <a:p>
            <a:r>
              <a:rPr lang="en-US" dirty="0"/>
              <a:t>Inflation targeting anchors expectations: inflation is more palpable to households than money supply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33BBA-8498-4FCA-AF31-66ADDE646D29}" type="slidenum">
              <a:rPr lang="en-CA" altLang="cs-CZ" smtClean="0"/>
              <a:pPr/>
              <a:t>9</a:t>
            </a:fld>
            <a:endParaRPr lang="en-CA" altLang="cs-CZ" dirty="0"/>
          </a:p>
        </p:txBody>
      </p:sp>
    </p:spTree>
    <p:extLst>
      <p:ext uri="{BB962C8B-B14F-4D97-AF65-F5344CB8AC3E}">
        <p14:creationId xmlns:p14="http://schemas.microsoft.com/office/powerpoint/2010/main" xmlns="" val="2178355536"/>
      </p:ext>
    </p:extLst>
  </p:cSld>
  <p:clrMapOvr>
    <a:masterClrMapping/>
  </p:clrMapOvr>
</p:sld>
</file>

<file path=ppt/theme/theme1.xml><?xml version="1.0" encoding="utf-8"?>
<a:theme xmlns:a="http://schemas.openxmlformats.org/drawingml/2006/main" name="kurz_závazek">
  <a:themeElements>
    <a:clrScheme name="">
      <a:dk1>
        <a:srgbClr val="003F7C"/>
      </a:dk1>
      <a:lt1>
        <a:srgbClr val="FFFFFF"/>
      </a:lt1>
      <a:dk2>
        <a:srgbClr val="003F7C"/>
      </a:dk2>
      <a:lt2>
        <a:srgbClr val="6F6F6F"/>
      </a:lt2>
      <a:accent1>
        <a:srgbClr val="00CC99"/>
      </a:accent1>
      <a:accent2>
        <a:srgbClr val="5F9BC8"/>
      </a:accent2>
      <a:accent3>
        <a:srgbClr val="FFFFFF"/>
      </a:accent3>
      <a:accent4>
        <a:srgbClr val="003469"/>
      </a:accent4>
      <a:accent5>
        <a:srgbClr val="AAE2CA"/>
      </a:accent5>
      <a:accent6>
        <a:srgbClr val="558CB5"/>
      </a:accent6>
      <a:hlink>
        <a:srgbClr val="CCCCFF"/>
      </a:hlink>
      <a:folHlink>
        <a:srgbClr val="B2B2B2"/>
      </a:folHlink>
    </a:clrScheme>
    <a:fontScheme name="Blank Presentation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1">
        <a:dk1>
          <a:srgbClr val="003F7C"/>
        </a:dk1>
        <a:lt1>
          <a:srgbClr val="FFFFFF"/>
        </a:lt1>
        <a:dk2>
          <a:srgbClr val="003F7C"/>
        </a:dk2>
        <a:lt2>
          <a:srgbClr val="6F6F6F"/>
        </a:lt2>
        <a:accent1>
          <a:srgbClr val="00CC99"/>
        </a:accent1>
        <a:accent2>
          <a:srgbClr val="5F9BC8"/>
        </a:accent2>
        <a:accent3>
          <a:srgbClr val="FFFFFF"/>
        </a:accent3>
        <a:accent4>
          <a:srgbClr val="003469"/>
        </a:accent4>
        <a:accent5>
          <a:srgbClr val="AAE2CA"/>
        </a:accent5>
        <a:accent6>
          <a:srgbClr val="558CB5"/>
        </a:accent6>
        <a:hlink>
          <a:srgbClr val="5F9BC8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lank Presentation 1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5F9BC8"/>
    </a:hlink>
    <a:folHlink>
      <a:srgbClr val="B2B2B2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CCCCFF"/>
    </a:hlink>
    <a:folHlink>
      <a:srgbClr val="B2B2B2"/>
    </a:folHlink>
  </a:clrScheme>
  <a:fontScheme name="Blank Presentation">
    <a:majorFont>
      <a:latin typeface="Verdana"/>
      <a:ea typeface=""/>
      <a:cs typeface=""/>
    </a:majorFont>
    <a:minorFont>
      <a:latin typeface="Times New Roman"/>
      <a:ea typeface=""/>
      <a:cs typeface="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CCCCFF"/>
    </a:hlink>
    <a:folHlink>
      <a:srgbClr val="B2B2B2"/>
    </a:folHlink>
  </a:clrScheme>
  <a:fontScheme name="Blank Presentation">
    <a:majorFont>
      <a:latin typeface="Verdana"/>
      <a:ea typeface=""/>
      <a:cs typeface=""/>
    </a:majorFont>
    <a:minorFont>
      <a:latin typeface="Times New Roman"/>
      <a:ea typeface=""/>
      <a:cs typeface="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CCCCFF"/>
    </a:hlink>
    <a:folHlink>
      <a:srgbClr val="B2B2B2"/>
    </a:folHlink>
  </a:clrScheme>
  <a:fontScheme name="Blank Presentation">
    <a:majorFont>
      <a:latin typeface="Verdana"/>
      <a:ea typeface=""/>
      <a:cs typeface=""/>
    </a:majorFont>
    <a:minorFont>
      <a:latin typeface="Times New Roman"/>
      <a:ea typeface=""/>
      <a:cs typeface="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CCCCFF"/>
    </a:hlink>
    <a:folHlink>
      <a:srgbClr val="B2B2B2"/>
    </a:folHlink>
  </a:clrScheme>
  <a:fontScheme name="Blank Presentation">
    <a:majorFont>
      <a:latin typeface="Verdana"/>
      <a:ea typeface=""/>
      <a:cs typeface=""/>
    </a:majorFont>
    <a:minorFont>
      <a:latin typeface="Times New Roman"/>
      <a:ea typeface=""/>
      <a:cs typeface="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">
    <a:dk1>
      <a:srgbClr val="003F7C"/>
    </a:dk1>
    <a:lt1>
      <a:srgbClr val="FFFFFF"/>
    </a:lt1>
    <a:dk2>
      <a:srgbClr val="003F7C"/>
    </a:dk2>
    <a:lt2>
      <a:srgbClr val="6F6F6F"/>
    </a:lt2>
    <a:accent1>
      <a:srgbClr val="00CC99"/>
    </a:accent1>
    <a:accent2>
      <a:srgbClr val="5F9BC8"/>
    </a:accent2>
    <a:accent3>
      <a:srgbClr val="FFFFFF"/>
    </a:accent3>
    <a:accent4>
      <a:srgbClr val="003469"/>
    </a:accent4>
    <a:accent5>
      <a:srgbClr val="AAE2CA"/>
    </a:accent5>
    <a:accent6>
      <a:srgbClr val="558CB5"/>
    </a:accent6>
    <a:hlink>
      <a:srgbClr val="CCCCFF"/>
    </a:hlink>
    <a:folHlink>
      <a:srgbClr val="B2B2B2"/>
    </a:folHlink>
  </a:clrScheme>
  <a:fontScheme name="Blank Presentation">
    <a:majorFont>
      <a:latin typeface="Verdana"/>
      <a:ea typeface=""/>
      <a:cs typeface=""/>
    </a:majorFont>
    <a:minorFont>
      <a:latin typeface="Times New Roman"/>
      <a:ea typeface=""/>
      <a:cs typeface="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kurz_závazek</Template>
  <TotalTime>2820</TotalTime>
  <Words>2912</Words>
  <Application>Microsoft Office PowerPoint</Application>
  <PresentationFormat>Prezentácia na obrazovke (4:3)</PresentationFormat>
  <Paragraphs>449</Paragraphs>
  <Slides>30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30</vt:i4>
      </vt:variant>
    </vt:vector>
  </HeadingPairs>
  <TitlesOfParts>
    <vt:vector size="31" baseType="lpstr">
      <vt:lpstr>kurz_závazek</vt:lpstr>
      <vt:lpstr>Snímka 1</vt:lpstr>
      <vt:lpstr>Central Banking Golden Statements</vt:lpstr>
      <vt:lpstr>Elastic Money vs. Fixed Money</vt:lpstr>
      <vt:lpstr>How Does Money Creation Work?</vt:lpstr>
      <vt:lpstr>Example: House Purchase (1)</vt:lpstr>
      <vt:lpstr>Example: House Purchase (2)</vt:lpstr>
      <vt:lpstr>What Variables Should the Central Bank Stabilize?</vt:lpstr>
      <vt:lpstr>But What Nominal Variables? Money? </vt:lpstr>
      <vt:lpstr>“New Monetarists” in “Old Central Banks”</vt:lpstr>
      <vt:lpstr>Inflation Targeting: Why 2%?</vt:lpstr>
      <vt:lpstr>The Equilibrium Rate Has Been Decreasing – or?</vt:lpstr>
      <vt:lpstr>Equilibrium Between Savings and Investment Has Shifted</vt:lpstr>
      <vt:lpstr>Do Our Old Trilemmas Still Hold?</vt:lpstr>
      <vt:lpstr>Snímka 14</vt:lpstr>
      <vt:lpstr>What Do You Conclude From This Graph (Swedish Data)?</vt:lpstr>
      <vt:lpstr>Digital Currencies Emitted by Central Banks</vt:lpstr>
      <vt:lpstr>The Pros and Cons of Digital Currencies</vt:lpstr>
      <vt:lpstr>The Chicago Plan Revisited</vt:lpstr>
      <vt:lpstr>The Minneapolis Plan</vt:lpstr>
      <vt:lpstr>Cryptocurrencies/cryptoassets: Old Wine in New Bottles?</vt:lpstr>
      <vt:lpstr>Bitcoin – instability in the making</vt:lpstr>
      <vt:lpstr>Bitcoin  Even Less Stable Than the Most Volatile Frequently Traded Commodity - Natural Gas</vt:lpstr>
      <vt:lpstr>The Entire Global “Bitcoin Market” Is Tiny:  Tenth the Size of the Czech Money Supply</vt:lpstr>
      <vt:lpstr>Private Money and Currency Competition</vt:lpstr>
      <vt:lpstr>What To Do About the Zero Lower Bound?</vt:lpstr>
      <vt:lpstr>Helicopter Drop</vt:lpstr>
      <vt:lpstr>Negative Interest Rates</vt:lpstr>
      <vt:lpstr>How a deposit fee on paper currency would work</vt:lpstr>
      <vt:lpstr>References – part 1</vt:lpstr>
      <vt:lpstr>References – part 2</vt:lpstr>
    </vt:vector>
  </TitlesOfParts>
  <Company>Česká národní banka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Skořepa Michal</dc:creator>
  <cp:lastModifiedBy>uzivatel</cp:lastModifiedBy>
  <cp:revision>512</cp:revision>
  <dcterms:created xsi:type="dcterms:W3CDTF">2016-02-08T11:10:33Z</dcterms:created>
  <dcterms:modified xsi:type="dcterms:W3CDTF">2019-08-27T20:28:07Z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