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8a202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8a202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8a202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8a20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09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40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8a202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8920" cy="31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8a202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8a202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8a202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8a202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8a202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49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e8a202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6920" cy="263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56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8a202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8a202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5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0920" cy="5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28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8a202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8a202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6760" cy="134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876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0960" cy="5678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6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e8a202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8a20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092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2019-09-10T16:00:27Z</dcterms:modified>
  <cp:revision>26</cp:revision>
  <dc:subject/>
  <dc:title/>
</cp:coreProperties>
</file>