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4"/>
  </p:sldMasterIdLst>
  <p:notesMasterIdLst>
    <p:notesMasterId r:id="rId31"/>
  </p:notesMasterIdLst>
  <p:handoutMasterIdLst>
    <p:handoutMasterId r:id="rId32"/>
  </p:handoutMasterIdLst>
  <p:sldIdLst>
    <p:sldId id="346" r:id="rId5"/>
    <p:sldId id="426" r:id="rId6"/>
    <p:sldId id="416" r:id="rId7"/>
    <p:sldId id="427" r:id="rId8"/>
    <p:sldId id="428" r:id="rId9"/>
    <p:sldId id="429" r:id="rId10"/>
    <p:sldId id="430" r:id="rId11"/>
    <p:sldId id="431" r:id="rId12"/>
    <p:sldId id="432" r:id="rId13"/>
    <p:sldId id="433" r:id="rId14"/>
    <p:sldId id="434" r:id="rId15"/>
    <p:sldId id="435" r:id="rId16"/>
    <p:sldId id="436" r:id="rId17"/>
    <p:sldId id="437" r:id="rId18"/>
    <p:sldId id="438" r:id="rId19"/>
    <p:sldId id="440" r:id="rId20"/>
    <p:sldId id="439" r:id="rId21"/>
    <p:sldId id="441" r:id="rId22"/>
    <p:sldId id="442" r:id="rId23"/>
    <p:sldId id="443" r:id="rId24"/>
    <p:sldId id="444" r:id="rId25"/>
    <p:sldId id="445" r:id="rId26"/>
    <p:sldId id="446" r:id="rId27"/>
    <p:sldId id="448" r:id="rId28"/>
    <p:sldId id="449" r:id="rId29"/>
    <p:sldId id="450" r:id="rId30"/>
  </p:sldIdLst>
  <p:sldSz cx="12192000" cy="6858000"/>
  <p:notesSz cx="6808788" cy="9940925"/>
  <p:defaultTextStyle>
    <a:defPPr>
      <a:defRPr lang="cs-CZ"/>
    </a:defPPr>
    <a:lvl1pPr marL="0" algn="l" defTabSz="912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351" algn="l" defTabSz="912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2791" algn="l" defTabSz="912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9186" algn="l" defTabSz="912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5581" algn="l" defTabSz="912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2022" algn="l" defTabSz="912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8370" algn="l" defTabSz="912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4720" algn="l" defTabSz="912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1071" algn="l" defTabSz="912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014"/>
    <a:srgbClr val="080808"/>
    <a:srgbClr val="FF7800"/>
    <a:srgbClr val="CE1818"/>
    <a:srgbClr val="57CBEF"/>
    <a:srgbClr val="AC1414"/>
    <a:srgbClr val="46505A"/>
    <a:srgbClr val="BECDD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a Blahová" userId="c3177191-05f6-4167-a4f5-2dde0b7bdfa6" providerId="ADAL" clId="{26C0CDE0-CAFD-4362-92BC-04837DFD0593}"/>
    <pc:docChg chg="custSel addSld delSld modSld sldOrd">
      <pc:chgData name="Michaela Blahová" userId="c3177191-05f6-4167-a4f5-2dde0b7bdfa6" providerId="ADAL" clId="{26C0CDE0-CAFD-4362-92BC-04837DFD0593}" dt="2020-06-22T19:02:52.243" v="1056" actId="207"/>
      <pc:docMkLst>
        <pc:docMk/>
      </pc:docMkLst>
      <pc:sldChg chg="addSp delSp modSp">
        <pc:chgData name="Michaela Blahová" userId="c3177191-05f6-4167-a4f5-2dde0b7bdfa6" providerId="ADAL" clId="{26C0CDE0-CAFD-4362-92BC-04837DFD0593}" dt="2020-06-22T18:42:38.258" v="656" actId="404"/>
        <pc:sldMkLst>
          <pc:docMk/>
          <pc:sldMk cId="3256649737" sldId="435"/>
        </pc:sldMkLst>
        <pc:spChg chg="mod">
          <ac:chgData name="Michaela Blahová" userId="c3177191-05f6-4167-a4f5-2dde0b7bdfa6" providerId="ADAL" clId="{26C0CDE0-CAFD-4362-92BC-04837DFD0593}" dt="2020-06-22T18:42:38.258" v="656" actId="404"/>
          <ac:spMkLst>
            <pc:docMk/>
            <pc:sldMk cId="3256649737" sldId="435"/>
            <ac:spMk id="8" creationId="{00000000-0000-0000-0000-000000000000}"/>
          </ac:spMkLst>
        </pc:spChg>
        <pc:picChg chg="del">
          <ac:chgData name="Michaela Blahová" userId="c3177191-05f6-4167-a4f5-2dde0b7bdfa6" providerId="ADAL" clId="{26C0CDE0-CAFD-4362-92BC-04837DFD0593}" dt="2020-06-22T18:41:46.450" v="646" actId="478"/>
          <ac:picMkLst>
            <pc:docMk/>
            <pc:sldMk cId="3256649737" sldId="435"/>
            <ac:picMk id="3" creationId="{00000000-0000-0000-0000-000000000000}"/>
          </ac:picMkLst>
        </pc:picChg>
        <pc:picChg chg="add mod">
          <ac:chgData name="Michaela Blahová" userId="c3177191-05f6-4167-a4f5-2dde0b7bdfa6" providerId="ADAL" clId="{26C0CDE0-CAFD-4362-92BC-04837DFD0593}" dt="2020-06-22T18:41:51.387" v="649" actId="1076"/>
          <ac:picMkLst>
            <pc:docMk/>
            <pc:sldMk cId="3256649737" sldId="435"/>
            <ac:picMk id="4" creationId="{3F6F9C66-5286-49EC-B400-B01B33976859}"/>
          </ac:picMkLst>
        </pc:picChg>
        <pc:picChg chg="del">
          <ac:chgData name="Michaela Blahová" userId="c3177191-05f6-4167-a4f5-2dde0b7bdfa6" providerId="ADAL" clId="{26C0CDE0-CAFD-4362-92BC-04837DFD0593}" dt="2020-06-22T18:41:53.635" v="650" actId="478"/>
          <ac:picMkLst>
            <pc:docMk/>
            <pc:sldMk cId="3256649737" sldId="435"/>
            <ac:picMk id="5" creationId="{00000000-0000-0000-0000-000000000000}"/>
          </ac:picMkLst>
        </pc:picChg>
        <pc:picChg chg="add mod">
          <ac:chgData name="Michaela Blahová" userId="c3177191-05f6-4167-a4f5-2dde0b7bdfa6" providerId="ADAL" clId="{26C0CDE0-CAFD-4362-92BC-04837DFD0593}" dt="2020-06-22T18:42:30.182" v="654" actId="14100"/>
          <ac:picMkLst>
            <pc:docMk/>
            <pc:sldMk cId="3256649737" sldId="435"/>
            <ac:picMk id="6" creationId="{859815B8-BC7B-4831-B222-54E1B9B7A493}"/>
          </ac:picMkLst>
        </pc:picChg>
      </pc:sldChg>
      <pc:sldChg chg="addSp delSp modSp">
        <pc:chgData name="Michaela Blahová" userId="c3177191-05f6-4167-a4f5-2dde0b7bdfa6" providerId="ADAL" clId="{26C0CDE0-CAFD-4362-92BC-04837DFD0593}" dt="2020-06-22T18:39:11.124" v="633" actId="1076"/>
        <pc:sldMkLst>
          <pc:docMk/>
          <pc:sldMk cId="2254375735" sldId="436"/>
        </pc:sldMkLst>
        <pc:picChg chg="add mod">
          <ac:chgData name="Michaela Blahová" userId="c3177191-05f6-4167-a4f5-2dde0b7bdfa6" providerId="ADAL" clId="{26C0CDE0-CAFD-4362-92BC-04837DFD0593}" dt="2020-06-22T18:39:11.124" v="633" actId="1076"/>
          <ac:picMkLst>
            <pc:docMk/>
            <pc:sldMk cId="2254375735" sldId="436"/>
            <ac:picMk id="3" creationId="{FE08988E-61B0-48CA-A675-BA67783F8154}"/>
          </ac:picMkLst>
        </pc:picChg>
        <pc:picChg chg="del">
          <ac:chgData name="Michaela Blahová" userId="c3177191-05f6-4167-a4f5-2dde0b7bdfa6" providerId="ADAL" clId="{26C0CDE0-CAFD-4362-92BC-04837DFD0593}" dt="2020-06-22T18:38:03.653" v="624" actId="478"/>
          <ac:picMkLst>
            <pc:docMk/>
            <pc:sldMk cId="2254375735" sldId="436"/>
            <ac:picMk id="4" creationId="{00000000-0000-0000-0000-000000000000}"/>
          </ac:picMkLst>
        </pc:picChg>
        <pc:picChg chg="add mod">
          <ac:chgData name="Michaela Blahová" userId="c3177191-05f6-4167-a4f5-2dde0b7bdfa6" providerId="ADAL" clId="{26C0CDE0-CAFD-4362-92BC-04837DFD0593}" dt="2020-06-22T18:39:04.360" v="632" actId="1076"/>
          <ac:picMkLst>
            <pc:docMk/>
            <pc:sldMk cId="2254375735" sldId="436"/>
            <ac:picMk id="5" creationId="{82F12E34-F72E-4252-B517-AD9A33132F40}"/>
          </ac:picMkLst>
        </pc:picChg>
        <pc:picChg chg="del">
          <ac:chgData name="Michaela Blahová" userId="c3177191-05f6-4167-a4f5-2dde0b7bdfa6" providerId="ADAL" clId="{26C0CDE0-CAFD-4362-92BC-04837DFD0593}" dt="2020-06-22T18:38:54.080" v="628" actId="478"/>
          <ac:picMkLst>
            <pc:docMk/>
            <pc:sldMk cId="2254375735" sldId="436"/>
            <ac:picMk id="6" creationId="{00000000-0000-0000-0000-000000000000}"/>
          </ac:picMkLst>
        </pc:picChg>
      </pc:sldChg>
      <pc:sldChg chg="addSp delSp modSp">
        <pc:chgData name="Michaela Blahová" userId="c3177191-05f6-4167-a4f5-2dde0b7bdfa6" providerId="ADAL" clId="{26C0CDE0-CAFD-4362-92BC-04837DFD0593}" dt="2020-06-22T18:40:54.581" v="645" actId="1076"/>
        <pc:sldMkLst>
          <pc:docMk/>
          <pc:sldMk cId="256888503" sldId="437"/>
        </pc:sldMkLst>
        <pc:picChg chg="del">
          <ac:chgData name="Michaela Blahová" userId="c3177191-05f6-4167-a4f5-2dde0b7bdfa6" providerId="ADAL" clId="{26C0CDE0-CAFD-4362-92BC-04837DFD0593}" dt="2020-06-22T18:39:47.361" v="634" actId="478"/>
          <ac:picMkLst>
            <pc:docMk/>
            <pc:sldMk cId="256888503" sldId="437"/>
            <ac:picMk id="3" creationId="{00000000-0000-0000-0000-000000000000}"/>
          </ac:picMkLst>
        </pc:picChg>
        <pc:picChg chg="add mod">
          <ac:chgData name="Michaela Blahová" userId="c3177191-05f6-4167-a4f5-2dde0b7bdfa6" providerId="ADAL" clId="{26C0CDE0-CAFD-4362-92BC-04837DFD0593}" dt="2020-06-22T18:39:52.238" v="637" actId="1076"/>
          <ac:picMkLst>
            <pc:docMk/>
            <pc:sldMk cId="256888503" sldId="437"/>
            <ac:picMk id="4" creationId="{6B5216F8-F6B4-497C-BE06-772F2302B01F}"/>
          </ac:picMkLst>
        </pc:picChg>
        <pc:picChg chg="del">
          <ac:chgData name="Michaela Blahová" userId="c3177191-05f6-4167-a4f5-2dde0b7bdfa6" providerId="ADAL" clId="{26C0CDE0-CAFD-4362-92BC-04837DFD0593}" dt="2020-06-22T18:40:40.312" v="638" actId="478"/>
          <ac:picMkLst>
            <pc:docMk/>
            <pc:sldMk cId="256888503" sldId="437"/>
            <ac:picMk id="5" creationId="{00000000-0000-0000-0000-000000000000}"/>
          </ac:picMkLst>
        </pc:picChg>
        <pc:picChg chg="add mod">
          <ac:chgData name="Michaela Blahová" userId="c3177191-05f6-4167-a4f5-2dde0b7bdfa6" providerId="ADAL" clId="{26C0CDE0-CAFD-4362-92BC-04837DFD0593}" dt="2020-06-22T18:40:54.581" v="645" actId="1076"/>
          <ac:picMkLst>
            <pc:docMk/>
            <pc:sldMk cId="256888503" sldId="437"/>
            <ac:picMk id="6" creationId="{1FBB65A6-6CE9-43E2-90D2-6A8D6FBF2E0B}"/>
          </ac:picMkLst>
        </pc:picChg>
      </pc:sldChg>
      <pc:sldChg chg="addSp delSp modSp add">
        <pc:chgData name="Michaela Blahová" userId="c3177191-05f6-4167-a4f5-2dde0b7bdfa6" providerId="ADAL" clId="{26C0CDE0-CAFD-4362-92BC-04837DFD0593}" dt="2020-06-22T18:13:12.819" v="68" actId="14100"/>
        <pc:sldMkLst>
          <pc:docMk/>
          <pc:sldMk cId="2586322805" sldId="438"/>
        </pc:sldMkLst>
        <pc:spChg chg="mod">
          <ac:chgData name="Michaela Blahová" userId="c3177191-05f6-4167-a4f5-2dde0b7bdfa6" providerId="ADAL" clId="{26C0CDE0-CAFD-4362-92BC-04837DFD0593}" dt="2020-06-22T18:12:10.793" v="61" actId="20577"/>
          <ac:spMkLst>
            <pc:docMk/>
            <pc:sldMk cId="2586322805" sldId="438"/>
            <ac:spMk id="8" creationId="{00000000-0000-0000-0000-000000000000}"/>
          </ac:spMkLst>
        </pc:spChg>
        <pc:picChg chg="del">
          <ac:chgData name="Michaela Blahová" userId="c3177191-05f6-4167-a4f5-2dde0b7bdfa6" providerId="ADAL" clId="{26C0CDE0-CAFD-4362-92BC-04837DFD0593}" dt="2020-06-22T18:10:04.190" v="1" actId="478"/>
          <ac:picMkLst>
            <pc:docMk/>
            <pc:sldMk cId="2586322805" sldId="438"/>
            <ac:picMk id="3" creationId="{00000000-0000-0000-0000-000000000000}"/>
          </ac:picMkLst>
        </pc:picChg>
        <pc:picChg chg="add mod">
          <ac:chgData name="Michaela Blahová" userId="c3177191-05f6-4167-a4f5-2dde0b7bdfa6" providerId="ADAL" clId="{26C0CDE0-CAFD-4362-92BC-04837DFD0593}" dt="2020-06-22T18:12:19.722" v="62" actId="14100"/>
          <ac:picMkLst>
            <pc:docMk/>
            <pc:sldMk cId="2586322805" sldId="438"/>
            <ac:picMk id="4" creationId="{0FE60F31-3084-461A-AFA0-D03B8F235942}"/>
          </ac:picMkLst>
        </pc:picChg>
        <pc:picChg chg="del">
          <ac:chgData name="Michaela Blahová" userId="c3177191-05f6-4167-a4f5-2dde0b7bdfa6" providerId="ADAL" clId="{26C0CDE0-CAFD-4362-92BC-04837DFD0593}" dt="2020-06-22T18:10:04.823" v="2" actId="478"/>
          <ac:picMkLst>
            <pc:docMk/>
            <pc:sldMk cId="2586322805" sldId="438"/>
            <ac:picMk id="5" creationId="{00000000-0000-0000-0000-000000000000}"/>
          </ac:picMkLst>
        </pc:picChg>
        <pc:picChg chg="add mod">
          <ac:chgData name="Michaela Blahová" userId="c3177191-05f6-4167-a4f5-2dde0b7bdfa6" providerId="ADAL" clId="{26C0CDE0-CAFD-4362-92BC-04837DFD0593}" dt="2020-06-22T18:13:12.819" v="68" actId="14100"/>
          <ac:picMkLst>
            <pc:docMk/>
            <pc:sldMk cId="2586322805" sldId="438"/>
            <ac:picMk id="6" creationId="{640A5312-D650-46C1-A63D-A158E12E6465}"/>
          </ac:picMkLst>
        </pc:picChg>
      </pc:sldChg>
      <pc:sldChg chg="addSp delSp modSp add ord">
        <pc:chgData name="Michaela Blahová" userId="c3177191-05f6-4167-a4f5-2dde0b7bdfa6" providerId="ADAL" clId="{26C0CDE0-CAFD-4362-92BC-04837DFD0593}" dt="2020-06-22T18:22:05.634" v="287" actId="1076"/>
        <pc:sldMkLst>
          <pc:docMk/>
          <pc:sldMk cId="3056342276" sldId="439"/>
        </pc:sldMkLst>
        <pc:spChg chg="mod">
          <ac:chgData name="Michaela Blahová" userId="c3177191-05f6-4167-a4f5-2dde0b7bdfa6" providerId="ADAL" clId="{26C0CDE0-CAFD-4362-92BC-04837DFD0593}" dt="2020-06-22T18:20:59.683" v="282" actId="20577"/>
          <ac:spMkLst>
            <pc:docMk/>
            <pc:sldMk cId="3056342276" sldId="439"/>
            <ac:spMk id="8" creationId="{00000000-0000-0000-0000-000000000000}"/>
          </ac:spMkLst>
        </pc:spChg>
        <pc:picChg chg="del">
          <ac:chgData name="Michaela Blahová" userId="c3177191-05f6-4167-a4f5-2dde0b7bdfa6" providerId="ADAL" clId="{26C0CDE0-CAFD-4362-92BC-04837DFD0593}" dt="2020-06-22T18:15:06.512" v="71" actId="478"/>
          <ac:picMkLst>
            <pc:docMk/>
            <pc:sldMk cId="3056342276" sldId="439"/>
            <ac:picMk id="3" creationId="{00000000-0000-0000-0000-000000000000}"/>
          </ac:picMkLst>
        </pc:picChg>
        <pc:picChg chg="add del mod">
          <ac:chgData name="Michaela Blahová" userId="c3177191-05f6-4167-a4f5-2dde0b7bdfa6" providerId="ADAL" clId="{26C0CDE0-CAFD-4362-92BC-04837DFD0593}" dt="2020-06-22T18:19:34.995" v="230" actId="478"/>
          <ac:picMkLst>
            <pc:docMk/>
            <pc:sldMk cId="3056342276" sldId="439"/>
            <ac:picMk id="4" creationId="{63A4B66A-7FC8-43F8-A9DA-7E7A3CDE4F6E}"/>
          </ac:picMkLst>
        </pc:picChg>
        <pc:picChg chg="del">
          <ac:chgData name="Michaela Blahová" userId="c3177191-05f6-4167-a4f5-2dde0b7bdfa6" providerId="ADAL" clId="{26C0CDE0-CAFD-4362-92BC-04837DFD0593}" dt="2020-06-22T18:15:07.045" v="72" actId="478"/>
          <ac:picMkLst>
            <pc:docMk/>
            <pc:sldMk cId="3056342276" sldId="439"/>
            <ac:picMk id="5" creationId="{00000000-0000-0000-0000-000000000000}"/>
          </ac:picMkLst>
        </pc:picChg>
        <pc:picChg chg="add del mod">
          <ac:chgData name="Michaela Blahová" userId="c3177191-05f6-4167-a4f5-2dde0b7bdfa6" providerId="ADAL" clId="{26C0CDE0-CAFD-4362-92BC-04837DFD0593}" dt="2020-06-22T18:20:05.610" v="239" actId="478"/>
          <ac:picMkLst>
            <pc:docMk/>
            <pc:sldMk cId="3056342276" sldId="439"/>
            <ac:picMk id="6" creationId="{3E27C3B9-F63D-44DC-8301-5A929DEC3C39}"/>
          </ac:picMkLst>
        </pc:picChg>
        <pc:picChg chg="add del mod">
          <ac:chgData name="Michaela Blahová" userId="c3177191-05f6-4167-a4f5-2dde0b7bdfa6" providerId="ADAL" clId="{26C0CDE0-CAFD-4362-92BC-04837DFD0593}" dt="2020-06-22T18:20:05.090" v="238" actId="478"/>
          <ac:picMkLst>
            <pc:docMk/>
            <pc:sldMk cId="3056342276" sldId="439"/>
            <ac:picMk id="11" creationId="{5BF6F887-4DC5-444D-84C1-9268629A214E}"/>
          </ac:picMkLst>
        </pc:picChg>
        <pc:picChg chg="add mod">
          <ac:chgData name="Michaela Blahová" userId="c3177191-05f6-4167-a4f5-2dde0b7bdfa6" providerId="ADAL" clId="{26C0CDE0-CAFD-4362-92BC-04837DFD0593}" dt="2020-06-22T18:20:47.908" v="243" actId="1076"/>
          <ac:picMkLst>
            <pc:docMk/>
            <pc:sldMk cId="3056342276" sldId="439"/>
            <ac:picMk id="12" creationId="{74369A11-08D9-4117-8809-9383639E3A43}"/>
          </ac:picMkLst>
        </pc:picChg>
        <pc:picChg chg="add mod">
          <ac:chgData name="Michaela Blahová" userId="c3177191-05f6-4167-a4f5-2dde0b7bdfa6" providerId="ADAL" clId="{26C0CDE0-CAFD-4362-92BC-04837DFD0593}" dt="2020-06-22T18:22:05.634" v="287" actId="1076"/>
          <ac:picMkLst>
            <pc:docMk/>
            <pc:sldMk cId="3056342276" sldId="439"/>
            <ac:picMk id="13" creationId="{CAB0FFD1-2005-4A61-8E86-2E4E4E90583C}"/>
          </ac:picMkLst>
        </pc:picChg>
      </pc:sldChg>
      <pc:sldChg chg="add ord">
        <pc:chgData name="Michaela Blahová" userId="c3177191-05f6-4167-a4f5-2dde0b7bdfa6" providerId="ADAL" clId="{26C0CDE0-CAFD-4362-92BC-04837DFD0593}" dt="2020-06-22T18:21:06.911" v="283"/>
        <pc:sldMkLst>
          <pc:docMk/>
          <pc:sldMk cId="2332831870" sldId="440"/>
        </pc:sldMkLst>
      </pc:sldChg>
      <pc:sldChg chg="addSp delSp modSp add">
        <pc:chgData name="Michaela Blahová" userId="c3177191-05f6-4167-a4f5-2dde0b7bdfa6" providerId="ADAL" clId="{26C0CDE0-CAFD-4362-92BC-04837DFD0593}" dt="2020-06-22T18:24:17.382" v="325" actId="14100"/>
        <pc:sldMkLst>
          <pc:docMk/>
          <pc:sldMk cId="2610477887" sldId="441"/>
        </pc:sldMkLst>
        <pc:spChg chg="mod">
          <ac:chgData name="Michaela Blahová" userId="c3177191-05f6-4167-a4f5-2dde0b7bdfa6" providerId="ADAL" clId="{26C0CDE0-CAFD-4362-92BC-04837DFD0593}" dt="2020-06-22T18:23:23.774" v="320" actId="20577"/>
          <ac:spMkLst>
            <pc:docMk/>
            <pc:sldMk cId="2610477887" sldId="441"/>
            <ac:spMk id="8" creationId="{00000000-0000-0000-0000-000000000000}"/>
          </ac:spMkLst>
        </pc:spChg>
        <pc:picChg chg="add del">
          <ac:chgData name="Michaela Blahová" userId="c3177191-05f6-4167-a4f5-2dde0b7bdfa6" providerId="ADAL" clId="{26C0CDE0-CAFD-4362-92BC-04837DFD0593}" dt="2020-06-22T18:22:55.708" v="292"/>
          <ac:picMkLst>
            <pc:docMk/>
            <pc:sldMk cId="2610477887" sldId="441"/>
            <ac:picMk id="3" creationId="{8F4EAB20-9395-48F2-9BCF-1764A265C3A7}"/>
          </ac:picMkLst>
        </pc:picChg>
        <pc:picChg chg="add mod">
          <ac:chgData name="Michaela Blahová" userId="c3177191-05f6-4167-a4f5-2dde0b7bdfa6" providerId="ADAL" clId="{26C0CDE0-CAFD-4362-92BC-04837DFD0593}" dt="2020-06-22T18:23:31.987" v="321" actId="1076"/>
          <ac:picMkLst>
            <pc:docMk/>
            <pc:sldMk cId="2610477887" sldId="441"/>
            <ac:picMk id="4" creationId="{613E7268-61E8-4A5C-A997-C66B4C3A760E}"/>
          </ac:picMkLst>
        </pc:picChg>
        <pc:picChg chg="add mod">
          <ac:chgData name="Michaela Blahová" userId="c3177191-05f6-4167-a4f5-2dde0b7bdfa6" providerId="ADAL" clId="{26C0CDE0-CAFD-4362-92BC-04837DFD0593}" dt="2020-06-22T18:24:17.382" v="325" actId="14100"/>
          <ac:picMkLst>
            <pc:docMk/>
            <pc:sldMk cId="2610477887" sldId="441"/>
            <ac:picMk id="5" creationId="{145AEB2F-7F86-48D6-9A6A-35E1AA00690C}"/>
          </ac:picMkLst>
        </pc:picChg>
        <pc:picChg chg="del">
          <ac:chgData name="Michaela Blahová" userId="c3177191-05f6-4167-a4f5-2dde0b7bdfa6" providerId="ADAL" clId="{26C0CDE0-CAFD-4362-92BC-04837DFD0593}" dt="2020-06-22T18:22:23.908" v="289" actId="478"/>
          <ac:picMkLst>
            <pc:docMk/>
            <pc:sldMk cId="2610477887" sldId="441"/>
            <ac:picMk id="12" creationId="{74369A11-08D9-4117-8809-9383639E3A43}"/>
          </ac:picMkLst>
        </pc:picChg>
        <pc:picChg chg="del">
          <ac:chgData name="Michaela Blahová" userId="c3177191-05f6-4167-a4f5-2dde0b7bdfa6" providerId="ADAL" clId="{26C0CDE0-CAFD-4362-92BC-04837DFD0593}" dt="2020-06-22T18:22:24.689" v="290" actId="478"/>
          <ac:picMkLst>
            <pc:docMk/>
            <pc:sldMk cId="2610477887" sldId="441"/>
            <ac:picMk id="13" creationId="{CAB0FFD1-2005-4A61-8E86-2E4E4E90583C}"/>
          </ac:picMkLst>
        </pc:picChg>
      </pc:sldChg>
      <pc:sldChg chg="addSp delSp modSp add">
        <pc:chgData name="Michaela Blahová" userId="c3177191-05f6-4167-a4f5-2dde0b7bdfa6" providerId="ADAL" clId="{26C0CDE0-CAFD-4362-92BC-04837DFD0593}" dt="2020-06-22T18:29:19.188" v="377" actId="1076"/>
        <pc:sldMkLst>
          <pc:docMk/>
          <pc:sldMk cId="106552013" sldId="442"/>
        </pc:sldMkLst>
        <pc:spChg chg="mod">
          <ac:chgData name="Michaela Blahová" userId="c3177191-05f6-4167-a4f5-2dde0b7bdfa6" providerId="ADAL" clId="{26C0CDE0-CAFD-4362-92BC-04837DFD0593}" dt="2020-06-22T18:28:00.107" v="364" actId="20577"/>
          <ac:spMkLst>
            <pc:docMk/>
            <pc:sldMk cId="106552013" sldId="442"/>
            <ac:spMk id="8" creationId="{00000000-0000-0000-0000-000000000000}"/>
          </ac:spMkLst>
        </pc:spChg>
        <pc:picChg chg="add del mod">
          <ac:chgData name="Michaela Blahová" userId="c3177191-05f6-4167-a4f5-2dde0b7bdfa6" providerId="ADAL" clId="{26C0CDE0-CAFD-4362-92BC-04837DFD0593}" dt="2020-06-22T18:27:19.096" v="342" actId="478"/>
          <ac:picMkLst>
            <pc:docMk/>
            <pc:sldMk cId="106552013" sldId="442"/>
            <ac:picMk id="3" creationId="{29A0D7A6-E536-49C4-8870-A5D7FCD97357}"/>
          </ac:picMkLst>
        </pc:picChg>
        <pc:picChg chg="del">
          <ac:chgData name="Michaela Blahová" userId="c3177191-05f6-4167-a4f5-2dde0b7bdfa6" providerId="ADAL" clId="{26C0CDE0-CAFD-4362-92BC-04837DFD0593}" dt="2020-06-22T18:24:35.673" v="327" actId="478"/>
          <ac:picMkLst>
            <pc:docMk/>
            <pc:sldMk cId="106552013" sldId="442"/>
            <ac:picMk id="4" creationId="{613E7268-61E8-4A5C-A997-C66B4C3A760E}"/>
          </ac:picMkLst>
        </pc:picChg>
        <pc:picChg chg="del">
          <ac:chgData name="Michaela Blahová" userId="c3177191-05f6-4167-a4f5-2dde0b7bdfa6" providerId="ADAL" clId="{26C0CDE0-CAFD-4362-92BC-04837DFD0593}" dt="2020-06-22T18:24:36.360" v="328" actId="478"/>
          <ac:picMkLst>
            <pc:docMk/>
            <pc:sldMk cId="106552013" sldId="442"/>
            <ac:picMk id="5" creationId="{145AEB2F-7F86-48D6-9A6A-35E1AA00690C}"/>
          </ac:picMkLst>
        </pc:picChg>
        <pc:picChg chg="add mod">
          <ac:chgData name="Michaela Blahová" userId="c3177191-05f6-4167-a4f5-2dde0b7bdfa6" providerId="ADAL" clId="{26C0CDE0-CAFD-4362-92BC-04837DFD0593}" dt="2020-06-22T18:28:25.944" v="368" actId="1076"/>
          <ac:picMkLst>
            <pc:docMk/>
            <pc:sldMk cId="106552013" sldId="442"/>
            <ac:picMk id="6" creationId="{A254E5D3-9F18-4E76-8FE0-98D0CE65EE85}"/>
          </ac:picMkLst>
        </pc:picChg>
        <pc:picChg chg="add mod">
          <ac:chgData name="Michaela Blahová" userId="c3177191-05f6-4167-a4f5-2dde0b7bdfa6" providerId="ADAL" clId="{26C0CDE0-CAFD-4362-92BC-04837DFD0593}" dt="2020-06-22T18:29:19.188" v="377" actId="1076"/>
          <ac:picMkLst>
            <pc:docMk/>
            <pc:sldMk cId="106552013" sldId="442"/>
            <ac:picMk id="11" creationId="{3061FEEC-0294-4B82-9A29-7CD3BF97E12E}"/>
          </ac:picMkLst>
        </pc:picChg>
      </pc:sldChg>
      <pc:sldChg chg="addSp delSp modSp add">
        <pc:chgData name="Michaela Blahová" userId="c3177191-05f6-4167-a4f5-2dde0b7bdfa6" providerId="ADAL" clId="{26C0CDE0-CAFD-4362-92BC-04837DFD0593}" dt="2020-06-22T18:31:06.716" v="453" actId="1076"/>
        <pc:sldMkLst>
          <pc:docMk/>
          <pc:sldMk cId="3766663241" sldId="443"/>
        </pc:sldMkLst>
        <pc:spChg chg="mod">
          <ac:chgData name="Michaela Blahová" userId="c3177191-05f6-4167-a4f5-2dde0b7bdfa6" providerId="ADAL" clId="{26C0CDE0-CAFD-4362-92BC-04837DFD0593}" dt="2020-06-22T18:30:23.075" v="448" actId="20577"/>
          <ac:spMkLst>
            <pc:docMk/>
            <pc:sldMk cId="3766663241" sldId="443"/>
            <ac:spMk id="8" creationId="{00000000-0000-0000-0000-000000000000}"/>
          </ac:spMkLst>
        </pc:spChg>
        <pc:picChg chg="add mod">
          <ac:chgData name="Michaela Blahová" userId="c3177191-05f6-4167-a4f5-2dde0b7bdfa6" providerId="ADAL" clId="{26C0CDE0-CAFD-4362-92BC-04837DFD0593}" dt="2020-06-22T18:30:03.024" v="385" actId="1076"/>
          <ac:picMkLst>
            <pc:docMk/>
            <pc:sldMk cId="3766663241" sldId="443"/>
            <ac:picMk id="3" creationId="{A37BA5E9-244A-48FA-917C-A4313CAAFEB5}"/>
          </ac:picMkLst>
        </pc:picChg>
        <pc:picChg chg="add mod">
          <ac:chgData name="Michaela Blahová" userId="c3177191-05f6-4167-a4f5-2dde0b7bdfa6" providerId="ADAL" clId="{26C0CDE0-CAFD-4362-92BC-04837DFD0593}" dt="2020-06-22T18:31:06.716" v="453" actId="1076"/>
          <ac:picMkLst>
            <pc:docMk/>
            <pc:sldMk cId="3766663241" sldId="443"/>
            <ac:picMk id="4" creationId="{5A47AD06-8250-4A6F-898B-F23DC4D691A6}"/>
          </ac:picMkLst>
        </pc:picChg>
        <pc:picChg chg="del">
          <ac:chgData name="Michaela Blahová" userId="c3177191-05f6-4167-a4f5-2dde0b7bdfa6" providerId="ADAL" clId="{26C0CDE0-CAFD-4362-92BC-04837DFD0593}" dt="2020-06-22T18:29:28.481" v="379" actId="478"/>
          <ac:picMkLst>
            <pc:docMk/>
            <pc:sldMk cId="3766663241" sldId="443"/>
            <ac:picMk id="6" creationId="{A254E5D3-9F18-4E76-8FE0-98D0CE65EE85}"/>
          </ac:picMkLst>
        </pc:picChg>
        <pc:picChg chg="del">
          <ac:chgData name="Michaela Blahová" userId="c3177191-05f6-4167-a4f5-2dde0b7bdfa6" providerId="ADAL" clId="{26C0CDE0-CAFD-4362-92BC-04837DFD0593}" dt="2020-06-22T18:29:29.195" v="380" actId="478"/>
          <ac:picMkLst>
            <pc:docMk/>
            <pc:sldMk cId="3766663241" sldId="443"/>
            <ac:picMk id="11" creationId="{3061FEEC-0294-4B82-9A29-7CD3BF97E12E}"/>
          </ac:picMkLst>
        </pc:picChg>
      </pc:sldChg>
      <pc:sldChg chg="addSp delSp modSp add">
        <pc:chgData name="Michaela Blahová" userId="c3177191-05f6-4167-a4f5-2dde0b7bdfa6" providerId="ADAL" clId="{26C0CDE0-CAFD-4362-92BC-04837DFD0593}" dt="2020-06-22T18:32:40.494" v="493" actId="14100"/>
        <pc:sldMkLst>
          <pc:docMk/>
          <pc:sldMk cId="3907354162" sldId="444"/>
        </pc:sldMkLst>
        <pc:spChg chg="mod">
          <ac:chgData name="Michaela Blahová" userId="c3177191-05f6-4167-a4f5-2dde0b7bdfa6" providerId="ADAL" clId="{26C0CDE0-CAFD-4362-92BC-04837DFD0593}" dt="2020-06-22T18:31:59.527" v="489" actId="20577"/>
          <ac:spMkLst>
            <pc:docMk/>
            <pc:sldMk cId="3907354162" sldId="444"/>
            <ac:spMk id="8" creationId="{00000000-0000-0000-0000-000000000000}"/>
          </ac:spMkLst>
        </pc:spChg>
        <pc:picChg chg="del">
          <ac:chgData name="Michaela Blahová" userId="c3177191-05f6-4167-a4f5-2dde0b7bdfa6" providerId="ADAL" clId="{26C0CDE0-CAFD-4362-92BC-04837DFD0593}" dt="2020-06-22T18:31:21.196" v="455" actId="478"/>
          <ac:picMkLst>
            <pc:docMk/>
            <pc:sldMk cId="3907354162" sldId="444"/>
            <ac:picMk id="3" creationId="{A37BA5E9-244A-48FA-917C-A4313CAAFEB5}"/>
          </ac:picMkLst>
        </pc:picChg>
        <pc:picChg chg="del">
          <ac:chgData name="Michaela Blahová" userId="c3177191-05f6-4167-a4f5-2dde0b7bdfa6" providerId="ADAL" clId="{26C0CDE0-CAFD-4362-92BC-04837DFD0593}" dt="2020-06-22T18:31:21.849" v="456" actId="478"/>
          <ac:picMkLst>
            <pc:docMk/>
            <pc:sldMk cId="3907354162" sldId="444"/>
            <ac:picMk id="4" creationId="{5A47AD06-8250-4A6F-898B-F23DC4D691A6}"/>
          </ac:picMkLst>
        </pc:picChg>
        <pc:picChg chg="add mod">
          <ac:chgData name="Michaela Blahová" userId="c3177191-05f6-4167-a4f5-2dde0b7bdfa6" providerId="ADAL" clId="{26C0CDE0-CAFD-4362-92BC-04837DFD0593}" dt="2020-06-22T18:31:50.673" v="463" actId="1076"/>
          <ac:picMkLst>
            <pc:docMk/>
            <pc:sldMk cId="3907354162" sldId="444"/>
            <ac:picMk id="5" creationId="{B0D8A520-CD4E-41FB-912A-5EC55292CD83}"/>
          </ac:picMkLst>
        </pc:picChg>
        <pc:picChg chg="add mod">
          <ac:chgData name="Michaela Blahová" userId="c3177191-05f6-4167-a4f5-2dde0b7bdfa6" providerId="ADAL" clId="{26C0CDE0-CAFD-4362-92BC-04837DFD0593}" dt="2020-06-22T18:32:40.494" v="493" actId="14100"/>
          <ac:picMkLst>
            <pc:docMk/>
            <pc:sldMk cId="3907354162" sldId="444"/>
            <ac:picMk id="6" creationId="{F6C65909-331E-46A1-AA60-93DADD079DE3}"/>
          </ac:picMkLst>
        </pc:picChg>
      </pc:sldChg>
      <pc:sldChg chg="addSp delSp modSp add">
        <pc:chgData name="Michaela Blahová" userId="c3177191-05f6-4167-a4f5-2dde0b7bdfa6" providerId="ADAL" clId="{26C0CDE0-CAFD-4362-92BC-04837DFD0593}" dt="2020-06-22T18:34:29.586" v="529" actId="20577"/>
        <pc:sldMkLst>
          <pc:docMk/>
          <pc:sldMk cId="1946641599" sldId="445"/>
        </pc:sldMkLst>
        <pc:spChg chg="mod">
          <ac:chgData name="Michaela Blahová" userId="c3177191-05f6-4167-a4f5-2dde0b7bdfa6" providerId="ADAL" clId="{26C0CDE0-CAFD-4362-92BC-04837DFD0593}" dt="2020-06-22T18:34:29.586" v="529" actId="20577"/>
          <ac:spMkLst>
            <pc:docMk/>
            <pc:sldMk cId="1946641599" sldId="445"/>
            <ac:spMk id="8" creationId="{00000000-0000-0000-0000-000000000000}"/>
          </ac:spMkLst>
        </pc:spChg>
        <pc:picChg chg="add mod">
          <ac:chgData name="Michaela Blahová" userId="c3177191-05f6-4167-a4f5-2dde0b7bdfa6" providerId="ADAL" clId="{26C0CDE0-CAFD-4362-92BC-04837DFD0593}" dt="2020-06-22T18:33:31.453" v="501" actId="1076"/>
          <ac:picMkLst>
            <pc:docMk/>
            <pc:sldMk cId="1946641599" sldId="445"/>
            <ac:picMk id="3" creationId="{17EAE94F-77AA-4E86-BDCE-884F1CFB90DA}"/>
          </ac:picMkLst>
        </pc:picChg>
        <pc:picChg chg="add mod">
          <ac:chgData name="Michaela Blahová" userId="c3177191-05f6-4167-a4f5-2dde0b7bdfa6" providerId="ADAL" clId="{26C0CDE0-CAFD-4362-92BC-04837DFD0593}" dt="2020-06-22T18:34:07.823" v="504" actId="1076"/>
          <ac:picMkLst>
            <pc:docMk/>
            <pc:sldMk cId="1946641599" sldId="445"/>
            <ac:picMk id="4" creationId="{F0985F84-FFBB-430D-8226-8AD82632DEEA}"/>
          </ac:picMkLst>
        </pc:picChg>
        <pc:picChg chg="del">
          <ac:chgData name="Michaela Blahová" userId="c3177191-05f6-4167-a4f5-2dde0b7bdfa6" providerId="ADAL" clId="{26C0CDE0-CAFD-4362-92BC-04837DFD0593}" dt="2020-06-22T18:32:56.636" v="495" actId="478"/>
          <ac:picMkLst>
            <pc:docMk/>
            <pc:sldMk cId="1946641599" sldId="445"/>
            <ac:picMk id="5" creationId="{B0D8A520-CD4E-41FB-912A-5EC55292CD83}"/>
          </ac:picMkLst>
        </pc:picChg>
        <pc:picChg chg="del">
          <ac:chgData name="Michaela Blahová" userId="c3177191-05f6-4167-a4f5-2dde0b7bdfa6" providerId="ADAL" clId="{26C0CDE0-CAFD-4362-92BC-04837DFD0593}" dt="2020-06-22T18:32:57.139" v="496" actId="478"/>
          <ac:picMkLst>
            <pc:docMk/>
            <pc:sldMk cId="1946641599" sldId="445"/>
            <ac:picMk id="6" creationId="{F6C65909-331E-46A1-AA60-93DADD079DE3}"/>
          </ac:picMkLst>
        </pc:picChg>
      </pc:sldChg>
      <pc:sldChg chg="addSp delSp modSp add">
        <pc:chgData name="Michaela Blahová" userId="c3177191-05f6-4167-a4f5-2dde0b7bdfa6" providerId="ADAL" clId="{26C0CDE0-CAFD-4362-92BC-04837DFD0593}" dt="2020-06-22T18:37:26.725" v="623" actId="1076"/>
        <pc:sldMkLst>
          <pc:docMk/>
          <pc:sldMk cId="1665333391" sldId="446"/>
        </pc:sldMkLst>
        <pc:spChg chg="mod">
          <ac:chgData name="Michaela Blahová" userId="c3177191-05f6-4167-a4f5-2dde0b7bdfa6" providerId="ADAL" clId="{26C0CDE0-CAFD-4362-92BC-04837DFD0593}" dt="2020-06-22T18:35:37.279" v="614" actId="20577"/>
          <ac:spMkLst>
            <pc:docMk/>
            <pc:sldMk cId="1665333391" sldId="446"/>
            <ac:spMk id="8" creationId="{00000000-0000-0000-0000-000000000000}"/>
          </ac:spMkLst>
        </pc:spChg>
        <pc:picChg chg="del">
          <ac:chgData name="Michaela Blahová" userId="c3177191-05f6-4167-a4f5-2dde0b7bdfa6" providerId="ADAL" clId="{26C0CDE0-CAFD-4362-92BC-04837DFD0593}" dt="2020-06-22T18:34:17.169" v="506" actId="478"/>
          <ac:picMkLst>
            <pc:docMk/>
            <pc:sldMk cId="1665333391" sldId="446"/>
            <ac:picMk id="3" creationId="{17EAE94F-77AA-4E86-BDCE-884F1CFB90DA}"/>
          </ac:picMkLst>
        </pc:picChg>
        <pc:picChg chg="del">
          <ac:chgData name="Michaela Blahová" userId="c3177191-05f6-4167-a4f5-2dde0b7bdfa6" providerId="ADAL" clId="{26C0CDE0-CAFD-4362-92BC-04837DFD0593}" dt="2020-06-22T18:34:17.632" v="507" actId="478"/>
          <ac:picMkLst>
            <pc:docMk/>
            <pc:sldMk cId="1665333391" sldId="446"/>
            <ac:picMk id="4" creationId="{F0985F84-FFBB-430D-8226-8AD82632DEEA}"/>
          </ac:picMkLst>
        </pc:picChg>
        <pc:picChg chg="add mod">
          <ac:chgData name="Michaela Blahová" userId="c3177191-05f6-4167-a4f5-2dde0b7bdfa6" providerId="ADAL" clId="{26C0CDE0-CAFD-4362-92BC-04837DFD0593}" dt="2020-06-22T18:35:03.285" v="532" actId="1076"/>
          <ac:picMkLst>
            <pc:docMk/>
            <pc:sldMk cId="1665333391" sldId="446"/>
            <ac:picMk id="5" creationId="{D7CCADCD-ADF7-4038-89DA-33681EF1A0DD}"/>
          </ac:picMkLst>
        </pc:picChg>
        <pc:picChg chg="add mod">
          <ac:chgData name="Michaela Blahová" userId="c3177191-05f6-4167-a4f5-2dde0b7bdfa6" providerId="ADAL" clId="{26C0CDE0-CAFD-4362-92BC-04837DFD0593}" dt="2020-06-22T18:37:26.725" v="623" actId="1076"/>
          <ac:picMkLst>
            <pc:docMk/>
            <pc:sldMk cId="1665333391" sldId="446"/>
            <ac:picMk id="6" creationId="{ED62C4C4-8B9D-4148-BF29-E97525CF109E}"/>
          </ac:picMkLst>
        </pc:picChg>
      </pc:sldChg>
      <pc:sldChg chg="delSp modSp add del">
        <pc:chgData name="Michaela Blahová" userId="c3177191-05f6-4167-a4f5-2dde0b7bdfa6" providerId="ADAL" clId="{26C0CDE0-CAFD-4362-92BC-04837DFD0593}" dt="2020-06-22T18:48:53.408" v="792" actId="2696"/>
        <pc:sldMkLst>
          <pc:docMk/>
          <pc:sldMk cId="3906549460" sldId="447"/>
        </pc:sldMkLst>
        <pc:spChg chg="mod">
          <ac:chgData name="Michaela Blahová" userId="c3177191-05f6-4167-a4f5-2dde0b7bdfa6" providerId="ADAL" clId="{26C0CDE0-CAFD-4362-92BC-04837DFD0593}" dt="2020-06-22T18:46:30.724" v="743" actId="20577"/>
          <ac:spMkLst>
            <pc:docMk/>
            <pc:sldMk cId="3906549460" sldId="447"/>
            <ac:spMk id="8" creationId="{00000000-0000-0000-0000-000000000000}"/>
          </ac:spMkLst>
        </pc:spChg>
        <pc:picChg chg="del">
          <ac:chgData name="Michaela Blahová" userId="c3177191-05f6-4167-a4f5-2dde0b7bdfa6" providerId="ADAL" clId="{26C0CDE0-CAFD-4362-92BC-04837DFD0593}" dt="2020-06-22T18:44:24.642" v="658" actId="478"/>
          <ac:picMkLst>
            <pc:docMk/>
            <pc:sldMk cId="3906549460" sldId="447"/>
            <ac:picMk id="5" creationId="{D7CCADCD-ADF7-4038-89DA-33681EF1A0DD}"/>
          </ac:picMkLst>
        </pc:picChg>
        <pc:picChg chg="del">
          <ac:chgData name="Michaela Blahová" userId="c3177191-05f6-4167-a4f5-2dde0b7bdfa6" providerId="ADAL" clId="{26C0CDE0-CAFD-4362-92BC-04837DFD0593}" dt="2020-06-22T18:44:26.369" v="660" actId="478"/>
          <ac:picMkLst>
            <pc:docMk/>
            <pc:sldMk cId="3906549460" sldId="447"/>
            <ac:picMk id="6" creationId="{ED62C4C4-8B9D-4148-BF29-E97525CF109E}"/>
          </ac:picMkLst>
        </pc:picChg>
      </pc:sldChg>
      <pc:sldChg chg="modSp add">
        <pc:chgData name="Michaela Blahová" userId="c3177191-05f6-4167-a4f5-2dde0b7bdfa6" providerId="ADAL" clId="{26C0CDE0-CAFD-4362-92BC-04837DFD0593}" dt="2020-06-22T18:58:50.625" v="933"/>
        <pc:sldMkLst>
          <pc:docMk/>
          <pc:sldMk cId="2351034038" sldId="448"/>
        </pc:sldMkLst>
        <pc:spChg chg="mod">
          <ac:chgData name="Michaela Blahová" userId="c3177191-05f6-4167-a4f5-2dde0b7bdfa6" providerId="ADAL" clId="{26C0CDE0-CAFD-4362-92BC-04837DFD0593}" dt="2020-06-22T18:58:50.625" v="933"/>
          <ac:spMkLst>
            <pc:docMk/>
            <pc:sldMk cId="2351034038" sldId="448"/>
            <ac:spMk id="8" creationId="{00000000-0000-0000-0000-000000000000}"/>
          </ac:spMkLst>
        </pc:spChg>
      </pc:sldChg>
      <pc:sldChg chg="modSp add">
        <pc:chgData name="Michaela Blahová" userId="c3177191-05f6-4167-a4f5-2dde0b7bdfa6" providerId="ADAL" clId="{26C0CDE0-CAFD-4362-92BC-04837DFD0593}" dt="2020-06-22T18:59:49.201" v="936"/>
        <pc:sldMkLst>
          <pc:docMk/>
          <pc:sldMk cId="1858106784" sldId="449"/>
        </pc:sldMkLst>
        <pc:spChg chg="mod">
          <ac:chgData name="Michaela Blahová" userId="c3177191-05f6-4167-a4f5-2dde0b7bdfa6" providerId="ADAL" clId="{26C0CDE0-CAFD-4362-92BC-04837DFD0593}" dt="2020-06-22T18:59:49.201" v="936"/>
          <ac:spMkLst>
            <pc:docMk/>
            <pc:sldMk cId="1858106784" sldId="449"/>
            <ac:spMk id="8" creationId="{00000000-0000-0000-0000-000000000000}"/>
          </ac:spMkLst>
        </pc:spChg>
      </pc:sldChg>
      <pc:sldChg chg="modSp add">
        <pc:chgData name="Michaela Blahová" userId="c3177191-05f6-4167-a4f5-2dde0b7bdfa6" providerId="ADAL" clId="{26C0CDE0-CAFD-4362-92BC-04837DFD0593}" dt="2020-06-22T19:02:52.243" v="1056" actId="207"/>
        <pc:sldMkLst>
          <pc:docMk/>
          <pc:sldMk cId="914524804" sldId="450"/>
        </pc:sldMkLst>
        <pc:spChg chg="mod">
          <ac:chgData name="Michaela Blahová" userId="c3177191-05f6-4167-a4f5-2dde0b7bdfa6" providerId="ADAL" clId="{26C0CDE0-CAFD-4362-92BC-04837DFD0593}" dt="2020-06-22T19:02:52.243" v="1056" actId="207"/>
          <ac:spMkLst>
            <pc:docMk/>
            <pc:sldMk cId="914524804" sldId="450"/>
            <ac:spMk id="8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911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5981" y="0"/>
            <a:ext cx="2951217" cy="49911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C6249783-9EC6-435C-AB1E-EB41F81EE266}" type="datetimeFigureOut">
              <a:rPr lang="cs-CZ" smtClean="0"/>
              <a:t>01.07.2020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1813"/>
            <a:ext cx="2951217" cy="499113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5981" y="9441813"/>
            <a:ext cx="2951217" cy="499113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AD3F33AC-FC3A-475C-8022-863481DABD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0862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911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5981" y="0"/>
            <a:ext cx="2951217" cy="49911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FAFCFC3C-FE49-46B6-9360-AEE57FDBBAE5}" type="datetimeFigureOut">
              <a:rPr lang="cs-CZ" smtClean="0"/>
              <a:t>01.07.2020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0562" y="4784488"/>
            <a:ext cx="5447666" cy="3913425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1813"/>
            <a:ext cx="2951217" cy="499113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5981" y="9441813"/>
            <a:ext cx="2951217" cy="499113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2DFF1F90-FB22-44E5-89DA-015AE8F12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8898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603" indent="0" algn="ctr">
              <a:buNone/>
              <a:defRPr sz="2000"/>
            </a:lvl2pPr>
            <a:lvl3pPr marL="913267" indent="0" algn="ctr">
              <a:buNone/>
              <a:defRPr sz="1900"/>
            </a:lvl3pPr>
            <a:lvl4pPr marL="1369900" indent="0" algn="ctr">
              <a:buNone/>
              <a:defRPr sz="1600"/>
            </a:lvl4pPr>
            <a:lvl5pPr marL="1826533" indent="0" algn="ctr">
              <a:buNone/>
              <a:defRPr sz="1600"/>
            </a:lvl5pPr>
            <a:lvl6pPr marL="2283198" indent="0" algn="ctr">
              <a:buNone/>
              <a:defRPr sz="1600"/>
            </a:lvl6pPr>
            <a:lvl7pPr marL="2739798" indent="0" algn="ctr">
              <a:buNone/>
              <a:defRPr sz="1600"/>
            </a:lvl7pPr>
            <a:lvl8pPr marL="3196400" indent="0" algn="ctr">
              <a:buNone/>
              <a:defRPr sz="1600"/>
            </a:lvl8pPr>
            <a:lvl9pPr marL="3653003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D4BC-F9BE-49EF-BCE7-81EE599CAE71}" type="datetimeFigureOut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01.07.2020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0B5-42CD-473A-B680-14E58024D8B7}" type="slidenum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‹#›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16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D4BC-F9BE-49EF-BCE7-81EE599CAE71}" type="datetimeFigureOut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01.07.2020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0B5-42CD-473A-B680-14E58024D8B7}" type="slidenum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‹#›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601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2" y="365140"/>
            <a:ext cx="2628900" cy="581183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3" y="365140"/>
            <a:ext cx="7734300" cy="581183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D4BC-F9BE-49EF-BCE7-81EE599CAE71}" type="datetimeFigureOut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01.07.2020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0B5-42CD-473A-B680-14E58024D8B7}" type="slidenum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‹#›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83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014487" y="365125"/>
            <a:ext cx="10339316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65014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14487" y="1825625"/>
            <a:ext cx="10339316" cy="4351339"/>
          </a:xfrm>
        </p:spPr>
        <p:txBody>
          <a:bodyPr/>
          <a:lstStyle>
            <a:lvl1pPr>
              <a:defRPr sz="3200">
                <a:solidFill>
                  <a:srgbClr val="080808"/>
                </a:solidFill>
              </a:defRPr>
            </a:lvl1pPr>
            <a:lvl2pPr>
              <a:defRPr sz="2800">
                <a:solidFill>
                  <a:srgbClr val="080808"/>
                </a:solidFill>
              </a:defRPr>
            </a:lvl2pPr>
            <a:lvl3pPr>
              <a:defRPr sz="2400">
                <a:solidFill>
                  <a:srgbClr val="080808"/>
                </a:solidFill>
              </a:defRPr>
            </a:lvl3pPr>
            <a:lvl4pPr>
              <a:defRPr sz="2000">
                <a:solidFill>
                  <a:srgbClr val="080808"/>
                </a:solidFill>
              </a:defRPr>
            </a:lvl4pPr>
            <a:lvl5pPr>
              <a:defRPr>
                <a:solidFill>
                  <a:srgbClr val="080808"/>
                </a:solidFill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14487" y="6356352"/>
            <a:ext cx="2566916" cy="365125"/>
          </a:xfrm>
        </p:spPr>
        <p:txBody>
          <a:bodyPr/>
          <a:lstStyle/>
          <a:p>
            <a:fld id="{3EF4D4BC-F9BE-49EF-BCE7-81EE599CAE71}" type="datetimeFigureOut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01.07.2020</a:t>
            </a:fld>
            <a:endParaRPr lang="cs-CZ" dirty="0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0B5-42CD-473A-B680-14E58024D8B7}" type="slidenum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‹#›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77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80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6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2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9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5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1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7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6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30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D4BC-F9BE-49EF-BCE7-81EE599CAE71}" type="datetimeFigureOut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01.07.2020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0B5-42CD-473A-B680-14E58024D8B7}" type="slidenum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‹#›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070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14487" y="1825625"/>
            <a:ext cx="5005316" cy="4351339"/>
          </a:xfrm>
        </p:spPr>
        <p:txBody>
          <a:bodyPr/>
          <a:lstStyle>
            <a:lvl1pPr>
              <a:defRPr>
                <a:solidFill>
                  <a:srgbClr val="080808"/>
                </a:solidFill>
              </a:defRPr>
            </a:lvl1pPr>
            <a:lvl2pPr>
              <a:defRPr>
                <a:solidFill>
                  <a:srgbClr val="080808"/>
                </a:solidFill>
              </a:defRPr>
            </a:lvl2pPr>
            <a:lvl3pPr>
              <a:defRPr>
                <a:solidFill>
                  <a:srgbClr val="080808"/>
                </a:solidFill>
              </a:defRPr>
            </a:lvl3pPr>
            <a:lvl4pPr>
              <a:defRPr>
                <a:solidFill>
                  <a:srgbClr val="080808"/>
                </a:solidFill>
              </a:defRPr>
            </a:lvl4pPr>
            <a:lvl5pPr>
              <a:defRPr>
                <a:solidFill>
                  <a:srgbClr val="080808"/>
                </a:solidFill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>
            <a:lvl1pPr>
              <a:defRPr>
                <a:solidFill>
                  <a:srgbClr val="080808"/>
                </a:solidFill>
              </a:defRPr>
            </a:lvl1pPr>
            <a:lvl2pPr>
              <a:defRPr>
                <a:solidFill>
                  <a:srgbClr val="080808"/>
                </a:solidFill>
              </a:defRPr>
            </a:lvl2pPr>
            <a:lvl3pPr>
              <a:defRPr>
                <a:solidFill>
                  <a:srgbClr val="080808"/>
                </a:solidFill>
              </a:defRPr>
            </a:lvl3pPr>
            <a:lvl4pPr>
              <a:defRPr>
                <a:solidFill>
                  <a:srgbClr val="080808"/>
                </a:solidFill>
              </a:defRPr>
            </a:lvl4pPr>
            <a:lvl5pPr>
              <a:defRPr>
                <a:solidFill>
                  <a:srgbClr val="080808"/>
                </a:solidFill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D4BC-F9BE-49EF-BCE7-81EE599CAE71}" type="datetimeFigureOut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01.07.2020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0B5-42CD-473A-B680-14E58024D8B7}" type="slidenum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‹#›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9" name="Nadpis 1"/>
          <p:cNvSpPr>
            <a:spLocks noGrp="1"/>
          </p:cNvSpPr>
          <p:nvPr>
            <p:ph type="title" hasCustomPrompt="1"/>
          </p:nvPr>
        </p:nvSpPr>
        <p:spPr>
          <a:xfrm>
            <a:off x="1014487" y="365125"/>
            <a:ext cx="10339316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65014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50154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03" indent="0">
              <a:buNone/>
              <a:defRPr sz="2000" b="1"/>
            </a:lvl2pPr>
            <a:lvl3pPr marL="913267" indent="0">
              <a:buNone/>
              <a:defRPr sz="1900" b="1"/>
            </a:lvl3pPr>
            <a:lvl4pPr marL="1369900" indent="0">
              <a:buNone/>
              <a:defRPr sz="1600" b="1"/>
            </a:lvl4pPr>
            <a:lvl5pPr marL="1826533" indent="0">
              <a:buNone/>
              <a:defRPr sz="1600" b="1"/>
            </a:lvl5pPr>
            <a:lvl6pPr marL="2283198" indent="0">
              <a:buNone/>
              <a:defRPr sz="1600" b="1"/>
            </a:lvl6pPr>
            <a:lvl7pPr marL="2739798" indent="0">
              <a:buNone/>
              <a:defRPr sz="1600" b="1"/>
            </a:lvl7pPr>
            <a:lvl8pPr marL="3196400" indent="0">
              <a:buNone/>
              <a:defRPr sz="1600" b="1"/>
            </a:lvl8pPr>
            <a:lvl9pPr marL="3653003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03" indent="0">
              <a:buNone/>
              <a:defRPr sz="2000" b="1"/>
            </a:lvl2pPr>
            <a:lvl3pPr marL="913267" indent="0">
              <a:buNone/>
              <a:defRPr sz="1900" b="1"/>
            </a:lvl3pPr>
            <a:lvl4pPr marL="1369900" indent="0">
              <a:buNone/>
              <a:defRPr sz="1600" b="1"/>
            </a:lvl4pPr>
            <a:lvl5pPr marL="1826533" indent="0">
              <a:buNone/>
              <a:defRPr sz="1600" b="1"/>
            </a:lvl5pPr>
            <a:lvl6pPr marL="2283198" indent="0">
              <a:buNone/>
              <a:defRPr sz="1600" b="1"/>
            </a:lvl6pPr>
            <a:lvl7pPr marL="2739798" indent="0">
              <a:buNone/>
              <a:defRPr sz="1600" b="1"/>
            </a:lvl7pPr>
            <a:lvl8pPr marL="3196400" indent="0">
              <a:buNone/>
              <a:defRPr sz="1600" b="1"/>
            </a:lvl8pPr>
            <a:lvl9pPr marL="3653003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D4BC-F9BE-49EF-BCE7-81EE599CAE71}" type="datetimeFigureOut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01.07.2020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0B5-42CD-473A-B680-14E58024D8B7}" type="slidenum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‹#›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949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D4BC-F9BE-49EF-BCE7-81EE599CAE71}" type="datetimeFigureOut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01.07.2020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0B5-42CD-473A-B680-14E58024D8B7}" type="slidenum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‹#›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 hasCustomPrompt="1"/>
          </p:nvPr>
        </p:nvSpPr>
        <p:spPr>
          <a:xfrm>
            <a:off x="1014487" y="365125"/>
            <a:ext cx="10339316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65014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91779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D4BC-F9BE-49EF-BCE7-81EE599CAE71}" type="datetimeFigureOut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01.07.2020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0B5-42CD-473A-B680-14E58024D8B7}" type="slidenum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‹#›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384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5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603" indent="0">
              <a:buNone/>
              <a:defRPr sz="1500"/>
            </a:lvl2pPr>
            <a:lvl3pPr marL="913267" indent="0">
              <a:buNone/>
              <a:defRPr sz="1200"/>
            </a:lvl3pPr>
            <a:lvl4pPr marL="1369900" indent="0">
              <a:buNone/>
              <a:defRPr sz="1100"/>
            </a:lvl4pPr>
            <a:lvl5pPr marL="1826533" indent="0">
              <a:buNone/>
              <a:defRPr sz="1100"/>
            </a:lvl5pPr>
            <a:lvl6pPr marL="2283198" indent="0">
              <a:buNone/>
              <a:defRPr sz="1100"/>
            </a:lvl6pPr>
            <a:lvl7pPr marL="2739798" indent="0">
              <a:buNone/>
              <a:defRPr sz="1100"/>
            </a:lvl7pPr>
            <a:lvl8pPr marL="3196400" indent="0">
              <a:buNone/>
              <a:defRPr sz="1100"/>
            </a:lvl8pPr>
            <a:lvl9pPr marL="3653003" indent="0">
              <a:buNone/>
              <a:defRPr sz="11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D4BC-F9BE-49EF-BCE7-81EE599CAE71}" type="datetimeFigureOut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01.07.2020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0B5-42CD-473A-B680-14E58024D8B7}" type="slidenum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‹#›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31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5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603" indent="0">
              <a:buNone/>
              <a:defRPr sz="2800"/>
            </a:lvl2pPr>
            <a:lvl3pPr marL="913267" indent="0">
              <a:buNone/>
              <a:defRPr sz="2400"/>
            </a:lvl3pPr>
            <a:lvl4pPr marL="1369900" indent="0">
              <a:buNone/>
              <a:defRPr sz="2000"/>
            </a:lvl4pPr>
            <a:lvl5pPr marL="1826533" indent="0">
              <a:buNone/>
              <a:defRPr sz="2000"/>
            </a:lvl5pPr>
            <a:lvl6pPr marL="2283198" indent="0">
              <a:buNone/>
              <a:defRPr sz="2000"/>
            </a:lvl6pPr>
            <a:lvl7pPr marL="2739798" indent="0">
              <a:buNone/>
              <a:defRPr sz="2000"/>
            </a:lvl7pPr>
            <a:lvl8pPr marL="3196400" indent="0">
              <a:buNone/>
              <a:defRPr sz="2000"/>
            </a:lvl8pPr>
            <a:lvl9pPr marL="3653003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603" indent="0">
              <a:buNone/>
              <a:defRPr sz="1500"/>
            </a:lvl2pPr>
            <a:lvl3pPr marL="913267" indent="0">
              <a:buNone/>
              <a:defRPr sz="1200"/>
            </a:lvl3pPr>
            <a:lvl4pPr marL="1369900" indent="0">
              <a:buNone/>
              <a:defRPr sz="1100"/>
            </a:lvl4pPr>
            <a:lvl5pPr marL="1826533" indent="0">
              <a:buNone/>
              <a:defRPr sz="1100"/>
            </a:lvl5pPr>
            <a:lvl6pPr marL="2283198" indent="0">
              <a:buNone/>
              <a:defRPr sz="1100"/>
            </a:lvl6pPr>
            <a:lvl7pPr marL="2739798" indent="0">
              <a:buNone/>
              <a:defRPr sz="1100"/>
            </a:lvl7pPr>
            <a:lvl8pPr marL="3196400" indent="0">
              <a:buNone/>
              <a:defRPr sz="1100"/>
            </a:lvl8pPr>
            <a:lvl9pPr marL="3653003" indent="0">
              <a:buNone/>
              <a:defRPr sz="11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D4BC-F9BE-49EF-BCE7-81EE599CAE71}" type="datetimeFigureOut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01.07.2020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0B5-42CD-473A-B680-14E58024D8B7}" type="slidenum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‹#›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9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40" tIns="45718" rIns="91340" bIns="45718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40" tIns="45718" rIns="91340" bIns="45718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40" tIns="45718" rIns="9134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267"/>
            <a:fld id="{3EF4D4BC-F9BE-49EF-BCE7-81EE599CAE71}" type="datetimeFigureOut">
              <a:rPr lang="cs-CZ" smtClean="0">
                <a:solidFill>
                  <a:srgbClr val="46505A">
                    <a:tint val="75000"/>
                  </a:srgbClr>
                </a:solidFill>
              </a:rPr>
              <a:pPr defTabSz="913267"/>
              <a:t>01.07.2020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40" tIns="45718" rIns="9134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267"/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40" tIns="45718" rIns="9134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267"/>
            <a:fld id="{982950B5-42CD-473A-B680-14E58024D8B7}" type="slidenum">
              <a:rPr lang="cs-CZ" smtClean="0">
                <a:solidFill>
                  <a:srgbClr val="46505A">
                    <a:tint val="75000"/>
                  </a:srgbClr>
                </a:solidFill>
              </a:rPr>
              <a:pPr defTabSz="913267"/>
              <a:t>‹#›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325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326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33" indent="-228333" algn="l" defTabSz="91326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998" indent="-228333" algn="l" defTabSz="91326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98" indent="-228333" algn="l" defTabSz="91326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00" indent="-228333" algn="l" defTabSz="91326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03" indent="-228333" algn="l" defTabSz="91326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67" indent="-228333" algn="l" defTabSz="91326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00" indent="-228333" algn="l" defTabSz="91326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33" indent="-228333" algn="l" defTabSz="91326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398" indent="-228333" algn="l" defTabSz="91326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32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03" algn="l" defTabSz="9132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67" algn="l" defTabSz="9132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0" algn="l" defTabSz="9132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33" algn="l" defTabSz="9132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98" algn="l" defTabSz="9132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98" algn="l" defTabSz="9132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00" algn="l" defTabSz="9132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03" algn="l" defTabSz="9132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04875" y="614152"/>
            <a:ext cx="10401300" cy="4126236"/>
          </a:xfrm>
        </p:spPr>
        <p:txBody>
          <a:bodyPr anchor="ctr">
            <a:normAutofit fontScale="90000"/>
          </a:bodyPr>
          <a:lstStyle/>
          <a:p>
            <a:r>
              <a:rPr lang="cs-CZ" sz="4900" b="1" dirty="0">
                <a:solidFill>
                  <a:schemeClr val="bg1"/>
                </a:solidFill>
              </a:rPr>
              <a:t/>
            </a:r>
            <a:br>
              <a:rPr lang="cs-CZ" sz="4900" b="1" dirty="0">
                <a:solidFill>
                  <a:schemeClr val="bg1"/>
                </a:solidFill>
              </a:rPr>
            </a:br>
            <a:r>
              <a:rPr lang="cs-CZ" sz="4900" b="1" dirty="0">
                <a:solidFill>
                  <a:schemeClr val="bg1"/>
                </a:solidFill>
              </a:rPr>
              <a:t/>
            </a:r>
            <a:br>
              <a:rPr lang="cs-CZ" sz="4900" b="1" dirty="0">
                <a:solidFill>
                  <a:schemeClr val="bg1"/>
                </a:solidFill>
              </a:rPr>
            </a:br>
            <a:r>
              <a:rPr lang="cs-CZ" sz="3600" b="1" dirty="0">
                <a:solidFill>
                  <a:schemeClr val="bg1"/>
                </a:solidFill>
              </a:rPr>
              <a:t>Výsledky dotazníkových šetření mezi:</a:t>
            </a:r>
            <a:br>
              <a:rPr lang="cs-CZ" sz="3600" b="1" dirty="0">
                <a:solidFill>
                  <a:schemeClr val="bg1"/>
                </a:solidFill>
              </a:rPr>
            </a:br>
            <a:r>
              <a:rPr lang="cs-CZ" sz="4900" b="1" dirty="0">
                <a:solidFill>
                  <a:schemeClr val="bg1"/>
                </a:solidFill>
              </a:rPr>
              <a:t/>
            </a:r>
            <a:br>
              <a:rPr lang="cs-CZ" sz="4900" b="1" dirty="0">
                <a:solidFill>
                  <a:schemeClr val="bg1"/>
                </a:solidFill>
              </a:rPr>
            </a:br>
            <a:r>
              <a:rPr lang="cs-CZ" sz="3600" b="1" dirty="0">
                <a:solidFill>
                  <a:schemeClr val="bg1"/>
                </a:solidFill>
              </a:rPr>
              <a:t>a) studenty UTB na zahraniční mobilitě v AR 2019/2020</a:t>
            </a:r>
            <a:br>
              <a:rPr lang="cs-CZ" sz="3600" b="1" dirty="0">
                <a:solidFill>
                  <a:schemeClr val="bg1"/>
                </a:solidFill>
              </a:rPr>
            </a:br>
            <a:r>
              <a:rPr lang="cs-CZ" sz="3600" b="1" dirty="0">
                <a:solidFill>
                  <a:schemeClr val="bg1"/>
                </a:solidFill>
              </a:rPr>
              <a:t/>
            </a:r>
            <a:br>
              <a:rPr lang="cs-CZ" sz="3600" b="1" dirty="0">
                <a:solidFill>
                  <a:schemeClr val="bg1"/>
                </a:solidFill>
              </a:rPr>
            </a:br>
            <a:r>
              <a:rPr lang="cs-CZ" sz="3600" b="1" dirty="0">
                <a:solidFill>
                  <a:schemeClr val="bg1"/>
                </a:solidFill>
              </a:rPr>
              <a:t>b) zahraničními studenty na UTB v AR 2019/20</a:t>
            </a:r>
            <a:r>
              <a:rPr lang="cs-CZ" b="1" dirty="0">
                <a:solidFill>
                  <a:schemeClr val="bg1"/>
                </a:solidFill>
              </a:rPr>
              <a:t/>
            </a:r>
            <a:br>
              <a:rPr lang="cs-CZ" b="1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bg1"/>
                </a:solidFill>
              </a:rPr>
              <a:t/>
            </a:r>
            <a:br>
              <a:rPr lang="cs-CZ" b="1" dirty="0">
                <a:solidFill>
                  <a:schemeClr val="bg1"/>
                </a:solidFill>
              </a:rPr>
            </a:br>
            <a:endParaRPr lang="cs-CZ" sz="3100" b="1" dirty="0">
              <a:solidFill>
                <a:schemeClr val="bg1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1524000" y="4447310"/>
            <a:ext cx="9144000" cy="1144880"/>
          </a:xfrm>
          <a:prstGeom prst="rect">
            <a:avLst/>
          </a:prstGeom>
        </p:spPr>
        <p:txBody>
          <a:bodyPr vert="horz" lIns="91340" tIns="45718" rIns="91340" bIns="45718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>
                <a:solidFill>
                  <a:prstClr val="white"/>
                </a:solidFill>
              </a:rPr>
              <a:t>Michaela Blahová</a:t>
            </a:r>
          </a:p>
          <a:p>
            <a:endParaRPr lang="cs-CZ" sz="2800" b="1" dirty="0">
              <a:solidFill>
                <a:prstClr val="white"/>
              </a:solidFill>
            </a:endParaRPr>
          </a:p>
          <a:p>
            <a:r>
              <a:rPr lang="cs-CZ" sz="2800" b="1" dirty="0" smtClean="0">
                <a:solidFill>
                  <a:prstClr val="white"/>
                </a:solidFill>
              </a:rPr>
              <a:t>30. </a:t>
            </a:r>
            <a:r>
              <a:rPr lang="cs-CZ" sz="2800" b="1" dirty="0">
                <a:solidFill>
                  <a:prstClr val="white"/>
                </a:solidFill>
              </a:rPr>
              <a:t>6. 2020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00" y="5837967"/>
            <a:ext cx="2880000" cy="68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6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1080986" y="1591130"/>
            <a:ext cx="104390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707" y="3552229"/>
            <a:ext cx="1566395" cy="3167910"/>
          </a:xfrm>
          <a:prstGeom prst="rect">
            <a:avLst/>
          </a:prstGeom>
          <a:ln>
            <a:solidFill>
              <a:srgbClr val="080808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6488" y="334398"/>
            <a:ext cx="1568036" cy="3168000"/>
          </a:xfrm>
          <a:prstGeom prst="rect">
            <a:avLst/>
          </a:prstGeom>
          <a:ln>
            <a:solidFill>
              <a:srgbClr val="080808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1019" y="3552139"/>
            <a:ext cx="1576991" cy="3168000"/>
          </a:xfrm>
          <a:prstGeom prst="rect">
            <a:avLst/>
          </a:prstGeom>
          <a:ln>
            <a:solidFill>
              <a:srgbClr val="080808"/>
            </a:solidFill>
          </a:ln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043" y="338007"/>
            <a:ext cx="1554180" cy="3168000"/>
          </a:xfrm>
          <a:prstGeom prst="rect">
            <a:avLst/>
          </a:prstGeom>
          <a:ln>
            <a:solidFill>
              <a:srgbClr val="080808"/>
            </a:solidFill>
          </a:ln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6148" y="3552139"/>
            <a:ext cx="1592909" cy="3168000"/>
          </a:xfrm>
          <a:prstGeom prst="rect">
            <a:avLst/>
          </a:prstGeom>
          <a:ln>
            <a:solidFill>
              <a:srgbClr val="080808"/>
            </a:solidFill>
          </a:ln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5529" y="334398"/>
            <a:ext cx="1591071" cy="3168000"/>
          </a:xfrm>
          <a:prstGeom prst="rect">
            <a:avLst/>
          </a:prstGeom>
          <a:ln>
            <a:solidFill>
              <a:srgbClr val="080808"/>
            </a:solidFill>
          </a:ln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9906" y="334398"/>
            <a:ext cx="1582238" cy="3168000"/>
          </a:xfrm>
          <a:prstGeom prst="rect">
            <a:avLst/>
          </a:prstGeom>
          <a:ln>
            <a:solidFill>
              <a:srgbClr val="080808"/>
            </a:solidFill>
          </a:ln>
        </p:spPr>
      </p:pic>
    </p:spTree>
    <p:extLst>
      <p:ext uri="{BB962C8B-B14F-4D97-AF65-F5344CB8AC3E}">
        <p14:creationId xmlns:p14="http://schemas.microsoft.com/office/powerpoint/2010/main" val="408907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04875" y="614152"/>
            <a:ext cx="10401300" cy="4126236"/>
          </a:xfrm>
        </p:spPr>
        <p:txBody>
          <a:bodyPr anchor="ctr">
            <a:normAutofit/>
          </a:bodyPr>
          <a:lstStyle/>
          <a:p>
            <a:r>
              <a:rPr lang="cs-CZ" sz="4900" b="1" dirty="0">
                <a:solidFill>
                  <a:schemeClr val="bg1"/>
                </a:solidFill>
              </a:rPr>
              <a:t/>
            </a:r>
            <a:br>
              <a:rPr lang="cs-CZ" sz="4900" b="1" dirty="0">
                <a:solidFill>
                  <a:schemeClr val="bg1"/>
                </a:solidFill>
              </a:rPr>
            </a:br>
            <a:r>
              <a:rPr lang="cs-CZ" sz="4900" b="1" dirty="0">
                <a:solidFill>
                  <a:schemeClr val="bg1"/>
                </a:solidFill>
              </a:rPr>
              <a:t/>
            </a:r>
            <a:br>
              <a:rPr lang="cs-CZ" sz="4900" b="1" dirty="0">
                <a:solidFill>
                  <a:schemeClr val="bg1"/>
                </a:solidFill>
              </a:rPr>
            </a:br>
            <a:r>
              <a:rPr lang="cs-CZ" sz="3600" b="1" dirty="0">
                <a:solidFill>
                  <a:schemeClr val="bg1"/>
                </a:solidFill>
              </a:rPr>
              <a:t>ZAHRANIČNÍ STUDENTI (EXCHANGE, DEGREE) NA UTB </a:t>
            </a:r>
            <a:br>
              <a:rPr lang="cs-CZ" sz="3600" b="1" dirty="0">
                <a:solidFill>
                  <a:schemeClr val="bg1"/>
                </a:solidFill>
              </a:rPr>
            </a:br>
            <a:r>
              <a:rPr lang="cs-CZ" sz="3600" b="1" dirty="0">
                <a:solidFill>
                  <a:schemeClr val="bg1"/>
                </a:solidFill>
              </a:rPr>
              <a:t>V AKADEMICKÉM ROCE 2019/2020</a:t>
            </a:r>
            <a:r>
              <a:rPr lang="cs-CZ" b="1" dirty="0">
                <a:solidFill>
                  <a:schemeClr val="bg1"/>
                </a:solidFill>
              </a:rPr>
              <a:t/>
            </a:r>
            <a:br>
              <a:rPr lang="cs-CZ" b="1" dirty="0">
                <a:solidFill>
                  <a:schemeClr val="bg1"/>
                </a:solidFill>
              </a:rPr>
            </a:br>
            <a:endParaRPr lang="cs-CZ" sz="3100" b="1" dirty="0">
              <a:solidFill>
                <a:schemeClr val="bg1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1524000" y="4447310"/>
            <a:ext cx="9144000" cy="1144880"/>
          </a:xfrm>
          <a:prstGeom prst="rect">
            <a:avLst/>
          </a:prstGeom>
        </p:spPr>
        <p:txBody>
          <a:bodyPr vert="horz" lIns="91340" tIns="45718" rIns="91340" bIns="45718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b="1" dirty="0">
              <a:solidFill>
                <a:prstClr val="white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00" y="5837967"/>
            <a:ext cx="2880000" cy="68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9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380757"/>
            <a:ext cx="12192000" cy="132556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718" rIns="91276" bIns="45718" rtlCol="0" anchor="ctr"/>
          <a:lstStyle/>
          <a:p>
            <a:pPr algn="ctr" defTabSz="912541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Nadpis 7"/>
          <p:cNvSpPr>
            <a:spLocks noGrp="1"/>
          </p:cNvSpPr>
          <p:nvPr>
            <p:ph type="title"/>
          </p:nvPr>
        </p:nvSpPr>
        <p:spPr>
          <a:xfrm>
            <a:off x="1014487" y="365125"/>
            <a:ext cx="10572088" cy="1325563"/>
          </a:xfrm>
        </p:spPr>
        <p:txBody>
          <a:bodyPr>
            <a:normAutofit/>
          </a:bodyPr>
          <a:lstStyle/>
          <a:p>
            <a:r>
              <a:rPr lang="cs-CZ" sz="3600" dirty="0"/>
              <a:t>Zahraniční studenti na UTB v AR 2019/2020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9" y="721905"/>
            <a:ext cx="637499" cy="61200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082351" y="1572658"/>
            <a:ext cx="10608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b="1" dirty="0">
              <a:solidFill>
                <a:srgbClr val="080808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82351" y="1572658"/>
            <a:ext cx="11012667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80808"/>
                </a:solidFill>
              </a:rPr>
              <a:t>Vzorek: 	28 zahraničních studentů - </a:t>
            </a:r>
            <a:r>
              <a:rPr lang="cs-CZ" sz="2000" dirty="0" err="1">
                <a:solidFill>
                  <a:srgbClr val="080808"/>
                </a:solidFill>
              </a:rPr>
              <a:t>degree</a:t>
            </a:r>
            <a:r>
              <a:rPr lang="cs-CZ" sz="2000" dirty="0">
                <a:solidFill>
                  <a:srgbClr val="080808"/>
                </a:solidFill>
              </a:rPr>
              <a:t> </a:t>
            </a:r>
            <a:r>
              <a:rPr lang="cs-CZ" sz="1400" dirty="0">
                <a:solidFill>
                  <a:srgbClr val="080808"/>
                </a:solidFill>
              </a:rPr>
              <a:t>(tj. cca 18% z celkového počtu zahraničních studentů v AJ programech) </a:t>
            </a:r>
          </a:p>
          <a:p>
            <a:r>
              <a:rPr lang="cs-CZ" sz="2000" dirty="0">
                <a:solidFill>
                  <a:srgbClr val="080808"/>
                </a:solidFill>
              </a:rPr>
              <a:t>	35 zahraničních studentů - </a:t>
            </a:r>
            <a:r>
              <a:rPr lang="cs-CZ" sz="2000" dirty="0" err="1">
                <a:solidFill>
                  <a:srgbClr val="080808"/>
                </a:solidFill>
              </a:rPr>
              <a:t>exchange</a:t>
            </a:r>
            <a:r>
              <a:rPr lang="cs-CZ" sz="1400" dirty="0">
                <a:solidFill>
                  <a:srgbClr val="080808"/>
                </a:solidFill>
              </a:rPr>
              <a:t> (tj. cca 28% z celkového počtu zahraničních </a:t>
            </a:r>
            <a:r>
              <a:rPr lang="cs-CZ" sz="1400" dirty="0" err="1">
                <a:solidFill>
                  <a:srgbClr val="080808"/>
                </a:solidFill>
              </a:rPr>
              <a:t>exchange</a:t>
            </a:r>
            <a:r>
              <a:rPr lang="cs-CZ" sz="1400" dirty="0">
                <a:solidFill>
                  <a:srgbClr val="080808"/>
                </a:solidFill>
              </a:rPr>
              <a:t> studentů v LS 2019/2020) </a:t>
            </a: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r>
              <a:rPr lang="cs-CZ" sz="2000" dirty="0">
                <a:solidFill>
                  <a:srgbClr val="080808"/>
                </a:solidFill>
              </a:rPr>
              <a:t>DEGREE STUDENTI:				EXCHANGE STUDENTI:</a:t>
            </a: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1800" dirty="0">
              <a:solidFill>
                <a:srgbClr val="080808"/>
              </a:solidFill>
            </a:endParaRPr>
          </a:p>
          <a:p>
            <a:r>
              <a:rPr lang="cs-CZ" sz="1600" dirty="0">
                <a:solidFill>
                  <a:srgbClr val="080808"/>
                </a:solidFill>
              </a:rPr>
              <a:t>75% odpovědí od PhD studentů				83% odpovědí od studentů BSP</a:t>
            </a:r>
          </a:p>
          <a:p>
            <a:r>
              <a:rPr lang="cs-CZ" sz="1600" dirty="0">
                <a:solidFill>
                  <a:srgbClr val="080808"/>
                </a:solidFill>
              </a:rPr>
              <a:t>18% odpovědí od studentů MSP				17% odpovědí od studentů MSP</a:t>
            </a:r>
          </a:p>
          <a:p>
            <a:r>
              <a:rPr lang="cs-CZ" sz="1600" dirty="0">
                <a:solidFill>
                  <a:srgbClr val="080808"/>
                </a:solidFill>
              </a:rPr>
              <a:t>7% odpovědí od studentů BSP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F6F9C66-5286-49EC-B400-B01B33976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23" y="3395851"/>
            <a:ext cx="5247008" cy="201863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59815B8-BC7B-4831-B222-54E1B9B7A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684" y="3429000"/>
            <a:ext cx="5042713" cy="198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4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380757"/>
            <a:ext cx="12192000" cy="132556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718" rIns="91276" bIns="45718" rtlCol="0" anchor="ctr"/>
          <a:lstStyle/>
          <a:p>
            <a:pPr algn="ctr" defTabSz="912541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Nadpis 7"/>
          <p:cNvSpPr>
            <a:spLocks noGrp="1"/>
          </p:cNvSpPr>
          <p:nvPr>
            <p:ph type="title"/>
          </p:nvPr>
        </p:nvSpPr>
        <p:spPr>
          <a:xfrm>
            <a:off x="1014487" y="365125"/>
            <a:ext cx="10572088" cy="1325563"/>
          </a:xfrm>
        </p:spPr>
        <p:txBody>
          <a:bodyPr>
            <a:normAutofit/>
          </a:bodyPr>
          <a:lstStyle/>
          <a:p>
            <a:r>
              <a:rPr lang="cs-CZ" sz="3600" dirty="0"/>
              <a:t>Zahraniční studenti na UTB v AR 2019/2020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9" y="721905"/>
            <a:ext cx="637499" cy="61200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082351" y="1572658"/>
            <a:ext cx="10608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b="1" dirty="0">
              <a:solidFill>
                <a:srgbClr val="080808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82351" y="1572658"/>
            <a:ext cx="1101266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80808"/>
                </a:solidFill>
              </a:rPr>
              <a:t>Odkud se studenti dozvěděli o UTB?</a:t>
            </a: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r>
              <a:rPr lang="cs-CZ" sz="2000" dirty="0">
                <a:solidFill>
                  <a:srgbClr val="080808"/>
                </a:solidFill>
              </a:rPr>
              <a:t>DEGREE STUDENTI:				EXCHANGE STUDENTI:</a:t>
            </a: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1800" dirty="0">
              <a:solidFill>
                <a:srgbClr val="080808"/>
              </a:solidFill>
            </a:endParaRPr>
          </a:p>
          <a:p>
            <a:endParaRPr lang="cs-CZ" sz="1800" dirty="0">
              <a:solidFill>
                <a:srgbClr val="080808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E08988E-61B0-48CA-A675-BA67783F8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351" y="3164669"/>
            <a:ext cx="5254742" cy="225800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2F12E34-F72E-4252-B517-AD9A33132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684" y="3130865"/>
            <a:ext cx="5254742" cy="229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7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380757"/>
            <a:ext cx="12192000" cy="132556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718" rIns="91276" bIns="45718" rtlCol="0" anchor="ctr"/>
          <a:lstStyle/>
          <a:p>
            <a:pPr algn="ctr" defTabSz="912541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Nadpis 7"/>
          <p:cNvSpPr>
            <a:spLocks noGrp="1"/>
          </p:cNvSpPr>
          <p:nvPr>
            <p:ph type="title"/>
          </p:nvPr>
        </p:nvSpPr>
        <p:spPr>
          <a:xfrm>
            <a:off x="1014487" y="365125"/>
            <a:ext cx="10572088" cy="1325563"/>
          </a:xfrm>
        </p:spPr>
        <p:txBody>
          <a:bodyPr>
            <a:normAutofit/>
          </a:bodyPr>
          <a:lstStyle/>
          <a:p>
            <a:r>
              <a:rPr lang="cs-CZ" sz="3600" dirty="0"/>
              <a:t>Zahraniční studenti na UTB v AR 2019/2020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9" y="721905"/>
            <a:ext cx="637499" cy="61200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082351" y="1572658"/>
            <a:ext cx="10608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b="1" dirty="0">
              <a:solidFill>
                <a:srgbClr val="080808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82351" y="1572658"/>
            <a:ext cx="1101266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80808"/>
                </a:solidFill>
              </a:rPr>
              <a:t>Co bylo rozhodujícím faktorem pro podání přihlášky ke studiu na UTB?</a:t>
            </a: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r>
              <a:rPr lang="cs-CZ" sz="2000" dirty="0">
                <a:solidFill>
                  <a:srgbClr val="080808"/>
                </a:solidFill>
              </a:rPr>
              <a:t>DEGREE STUDENTI:				EXCHANGE STUDENTI:</a:t>
            </a: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1800" dirty="0">
              <a:solidFill>
                <a:srgbClr val="080808"/>
              </a:solidFill>
            </a:endParaRPr>
          </a:p>
          <a:p>
            <a:endParaRPr lang="cs-CZ" sz="1800" dirty="0">
              <a:solidFill>
                <a:srgbClr val="080808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B5216F8-F6B4-497C-BE06-772F2302B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351" y="3164669"/>
            <a:ext cx="5168580" cy="223971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FBB65A6-6CE9-43E2-90D2-6A8D6FBF2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530" y="3193534"/>
            <a:ext cx="5062045" cy="221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380757"/>
            <a:ext cx="12192000" cy="132556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718" rIns="91276" bIns="45718" rtlCol="0" anchor="ctr"/>
          <a:lstStyle/>
          <a:p>
            <a:pPr algn="ctr" defTabSz="912541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Nadpis 7"/>
          <p:cNvSpPr>
            <a:spLocks noGrp="1"/>
          </p:cNvSpPr>
          <p:nvPr>
            <p:ph type="title"/>
          </p:nvPr>
        </p:nvSpPr>
        <p:spPr>
          <a:xfrm>
            <a:off x="1014487" y="365125"/>
            <a:ext cx="10572088" cy="1325563"/>
          </a:xfrm>
        </p:spPr>
        <p:txBody>
          <a:bodyPr>
            <a:normAutofit/>
          </a:bodyPr>
          <a:lstStyle/>
          <a:p>
            <a:r>
              <a:rPr lang="cs-CZ" sz="3600" dirty="0"/>
              <a:t>Zahraniční studenti na UTB v AR 2019/2020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9" y="721905"/>
            <a:ext cx="637499" cy="61200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082351" y="1572658"/>
            <a:ext cx="10608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b="1" dirty="0">
              <a:solidFill>
                <a:srgbClr val="080808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82351" y="1572658"/>
            <a:ext cx="1101266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80808"/>
                </a:solidFill>
              </a:rPr>
              <a:t>Měli studenti dostatek informací před příjezdem do ČR?</a:t>
            </a: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r>
              <a:rPr lang="cs-CZ" sz="2000" dirty="0">
                <a:solidFill>
                  <a:srgbClr val="080808"/>
                </a:solidFill>
              </a:rPr>
              <a:t>DEGREE STUDENTI:				EXCHANGE STUDENTI:</a:t>
            </a: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1800" dirty="0">
              <a:solidFill>
                <a:srgbClr val="080808"/>
              </a:solidFill>
            </a:endParaRPr>
          </a:p>
          <a:p>
            <a:endParaRPr lang="cs-CZ" sz="1800" dirty="0">
              <a:solidFill>
                <a:srgbClr val="080808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FE60F31-3084-461A-AFA0-D03B8F235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350" y="2882589"/>
            <a:ext cx="4411949" cy="397541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40A5312-D650-46C1-A63D-A158E12E6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6650" y="2898221"/>
            <a:ext cx="4320210" cy="384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380757"/>
            <a:ext cx="12192000" cy="132556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718" rIns="91276" bIns="45718" rtlCol="0" anchor="ctr"/>
          <a:lstStyle/>
          <a:p>
            <a:pPr algn="ctr" defTabSz="912541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Nadpis 7"/>
          <p:cNvSpPr>
            <a:spLocks noGrp="1"/>
          </p:cNvSpPr>
          <p:nvPr>
            <p:ph type="title"/>
          </p:nvPr>
        </p:nvSpPr>
        <p:spPr>
          <a:xfrm>
            <a:off x="1014487" y="365125"/>
            <a:ext cx="10572088" cy="1325563"/>
          </a:xfrm>
        </p:spPr>
        <p:txBody>
          <a:bodyPr>
            <a:normAutofit/>
          </a:bodyPr>
          <a:lstStyle/>
          <a:p>
            <a:r>
              <a:rPr lang="cs-CZ" sz="3600" dirty="0"/>
              <a:t>Zahraniční studenti na UTB v AR 2019/2020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9" y="721905"/>
            <a:ext cx="637499" cy="61200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082351" y="1572658"/>
            <a:ext cx="10608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b="1" dirty="0">
              <a:solidFill>
                <a:srgbClr val="080808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82351" y="1572658"/>
            <a:ext cx="1101266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80808"/>
                </a:solidFill>
              </a:rPr>
              <a:t>Jak byli studenti spokojeni s nabídkou předmětů a kvality výuky?</a:t>
            </a:r>
          </a:p>
          <a:p>
            <a:r>
              <a:rPr lang="cs-CZ" sz="1400" dirty="0">
                <a:solidFill>
                  <a:srgbClr val="080808"/>
                </a:solidFill>
              </a:rPr>
              <a:t>(1…nejhorší, 5…nejlepší)</a:t>
            </a:r>
          </a:p>
          <a:p>
            <a:endParaRPr lang="cs-CZ" sz="2000" dirty="0">
              <a:solidFill>
                <a:srgbClr val="080808"/>
              </a:solidFill>
            </a:endParaRPr>
          </a:p>
          <a:p>
            <a:r>
              <a:rPr lang="cs-CZ" sz="2000" dirty="0">
                <a:solidFill>
                  <a:srgbClr val="080808"/>
                </a:solidFill>
              </a:rPr>
              <a:t>DEGREE STUDENTI:				EXCHANGE STUDENTI:</a:t>
            </a: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1800" dirty="0">
              <a:solidFill>
                <a:srgbClr val="080808"/>
              </a:solidFill>
            </a:endParaRPr>
          </a:p>
          <a:p>
            <a:endParaRPr lang="cs-CZ" sz="1800" dirty="0">
              <a:solidFill>
                <a:srgbClr val="080808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E27C3B9-F63D-44DC-8301-5A929DEC3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750" y="2809646"/>
            <a:ext cx="4344105" cy="385188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BF6F887-4DC5-444D-84C1-9268629A2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486" y="2747190"/>
            <a:ext cx="4419763" cy="398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3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380757"/>
            <a:ext cx="12192000" cy="132556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718" rIns="91276" bIns="45718" rtlCol="0" anchor="ctr"/>
          <a:lstStyle/>
          <a:p>
            <a:pPr algn="ctr" defTabSz="912541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Nadpis 7"/>
          <p:cNvSpPr>
            <a:spLocks noGrp="1"/>
          </p:cNvSpPr>
          <p:nvPr>
            <p:ph type="title"/>
          </p:nvPr>
        </p:nvSpPr>
        <p:spPr>
          <a:xfrm>
            <a:off x="1014487" y="365125"/>
            <a:ext cx="10572088" cy="1325563"/>
          </a:xfrm>
        </p:spPr>
        <p:txBody>
          <a:bodyPr>
            <a:normAutofit/>
          </a:bodyPr>
          <a:lstStyle/>
          <a:p>
            <a:r>
              <a:rPr lang="cs-CZ" sz="3600" dirty="0"/>
              <a:t>Zahraniční studenti na UTB v AR 2019/2020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9" y="721905"/>
            <a:ext cx="637499" cy="61200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082351" y="1572658"/>
            <a:ext cx="10608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b="1" dirty="0">
              <a:solidFill>
                <a:srgbClr val="080808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82351" y="1572658"/>
            <a:ext cx="1101266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80808"/>
                </a:solidFill>
              </a:rPr>
              <a:t>Jak byli studenti spokojeni s komunikací s Mezinárodním oddělením UTB?</a:t>
            </a:r>
          </a:p>
          <a:p>
            <a:r>
              <a:rPr lang="cs-CZ" sz="1400" dirty="0">
                <a:solidFill>
                  <a:srgbClr val="080808"/>
                </a:solidFill>
              </a:rPr>
              <a:t>(1…nejhorší, 5…nejlepší)</a:t>
            </a:r>
          </a:p>
          <a:p>
            <a:endParaRPr lang="cs-CZ" sz="2000" dirty="0">
              <a:solidFill>
                <a:srgbClr val="080808"/>
              </a:solidFill>
            </a:endParaRPr>
          </a:p>
          <a:p>
            <a:r>
              <a:rPr lang="cs-CZ" sz="2000" dirty="0">
                <a:solidFill>
                  <a:srgbClr val="080808"/>
                </a:solidFill>
              </a:rPr>
              <a:t>DEGREE STUDENTI:				EXCHANGE STUDENTI:</a:t>
            </a: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1800" dirty="0">
              <a:solidFill>
                <a:srgbClr val="080808"/>
              </a:solidFill>
            </a:endParaRPr>
          </a:p>
          <a:p>
            <a:endParaRPr lang="cs-CZ" sz="1800" dirty="0">
              <a:solidFill>
                <a:srgbClr val="080808"/>
              </a:solidFill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74369A11-08D9-4117-8809-9383639E3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98" y="3229762"/>
            <a:ext cx="5054932" cy="215971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AB0FFD1-2005-4A61-8E86-2E4E4E905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169" y="3106939"/>
            <a:ext cx="5411642" cy="215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4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380757"/>
            <a:ext cx="12192000" cy="132556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718" rIns="91276" bIns="45718" rtlCol="0" anchor="ctr"/>
          <a:lstStyle/>
          <a:p>
            <a:pPr algn="ctr" defTabSz="912541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Nadpis 7"/>
          <p:cNvSpPr>
            <a:spLocks noGrp="1"/>
          </p:cNvSpPr>
          <p:nvPr>
            <p:ph type="title"/>
          </p:nvPr>
        </p:nvSpPr>
        <p:spPr>
          <a:xfrm>
            <a:off x="1014487" y="365125"/>
            <a:ext cx="10572088" cy="1325563"/>
          </a:xfrm>
        </p:spPr>
        <p:txBody>
          <a:bodyPr>
            <a:normAutofit/>
          </a:bodyPr>
          <a:lstStyle/>
          <a:p>
            <a:r>
              <a:rPr lang="cs-CZ" sz="3600" dirty="0"/>
              <a:t>Zahraniční studenti na UTB v AR 2019/2020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9" y="721905"/>
            <a:ext cx="637499" cy="61200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082351" y="1572658"/>
            <a:ext cx="10608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b="1" dirty="0">
              <a:solidFill>
                <a:srgbClr val="080808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82351" y="1572658"/>
            <a:ext cx="1101266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80808"/>
                </a:solidFill>
              </a:rPr>
              <a:t>Jak byli studenti spokojeni s kolejemi a menzou?</a:t>
            </a:r>
          </a:p>
          <a:p>
            <a:r>
              <a:rPr lang="cs-CZ" sz="1400" dirty="0">
                <a:solidFill>
                  <a:srgbClr val="080808"/>
                </a:solidFill>
              </a:rPr>
              <a:t>(1…nejhorší, 5…nejlepší)</a:t>
            </a:r>
          </a:p>
          <a:p>
            <a:endParaRPr lang="cs-CZ" sz="2000" dirty="0">
              <a:solidFill>
                <a:srgbClr val="080808"/>
              </a:solidFill>
            </a:endParaRPr>
          </a:p>
          <a:p>
            <a:r>
              <a:rPr lang="cs-CZ" sz="2000" dirty="0">
                <a:solidFill>
                  <a:srgbClr val="080808"/>
                </a:solidFill>
              </a:rPr>
              <a:t>DEGREE STUDENTI:				EXCHANGE STUDENTI:</a:t>
            </a: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1800" dirty="0">
              <a:solidFill>
                <a:srgbClr val="080808"/>
              </a:solidFill>
            </a:endParaRPr>
          </a:p>
          <a:p>
            <a:endParaRPr lang="cs-CZ" sz="1800" dirty="0">
              <a:solidFill>
                <a:srgbClr val="080808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13E7268-61E8-4A5C-A997-C66B4C3A7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351" y="2780726"/>
            <a:ext cx="4297261" cy="389153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45AEB2F-7F86-48D6-9A6A-35E1AA006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684" y="2780726"/>
            <a:ext cx="4385153" cy="389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7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380757"/>
            <a:ext cx="12192000" cy="132556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718" rIns="91276" bIns="45718" rtlCol="0" anchor="ctr"/>
          <a:lstStyle/>
          <a:p>
            <a:pPr algn="ctr" defTabSz="912541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Nadpis 7"/>
          <p:cNvSpPr>
            <a:spLocks noGrp="1"/>
          </p:cNvSpPr>
          <p:nvPr>
            <p:ph type="title"/>
          </p:nvPr>
        </p:nvSpPr>
        <p:spPr>
          <a:xfrm>
            <a:off x="1014487" y="365125"/>
            <a:ext cx="10572088" cy="1325563"/>
          </a:xfrm>
        </p:spPr>
        <p:txBody>
          <a:bodyPr>
            <a:normAutofit/>
          </a:bodyPr>
          <a:lstStyle/>
          <a:p>
            <a:r>
              <a:rPr lang="cs-CZ" sz="3600" dirty="0"/>
              <a:t>Zahraniční studenti na UTB v AR 2019/2020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9" y="721905"/>
            <a:ext cx="637499" cy="61200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082351" y="1572658"/>
            <a:ext cx="10608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b="1" dirty="0">
              <a:solidFill>
                <a:srgbClr val="080808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82351" y="1572658"/>
            <a:ext cx="1101266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80808"/>
                </a:solidFill>
              </a:rPr>
              <a:t>Jak byli studenti spokojeni s </a:t>
            </a:r>
            <a:r>
              <a:rPr lang="cs-CZ" sz="2000" dirty="0" err="1">
                <a:solidFill>
                  <a:srgbClr val="080808"/>
                </a:solidFill>
              </a:rPr>
              <a:t>Buddy</a:t>
            </a:r>
            <a:r>
              <a:rPr lang="cs-CZ" sz="2000" dirty="0">
                <a:solidFill>
                  <a:srgbClr val="080808"/>
                </a:solidFill>
              </a:rPr>
              <a:t> </a:t>
            </a:r>
            <a:r>
              <a:rPr lang="cs-CZ" sz="2000" dirty="0" err="1">
                <a:solidFill>
                  <a:srgbClr val="080808"/>
                </a:solidFill>
              </a:rPr>
              <a:t>System</a:t>
            </a:r>
            <a:r>
              <a:rPr lang="cs-CZ" sz="2000" dirty="0">
                <a:solidFill>
                  <a:srgbClr val="080808"/>
                </a:solidFill>
              </a:rPr>
              <a:t> Zlín?</a:t>
            </a:r>
          </a:p>
          <a:p>
            <a:r>
              <a:rPr lang="cs-CZ" sz="1400" dirty="0">
                <a:solidFill>
                  <a:srgbClr val="080808"/>
                </a:solidFill>
              </a:rPr>
              <a:t>(1…nejhorší, 5…nejlepší)</a:t>
            </a:r>
          </a:p>
          <a:p>
            <a:endParaRPr lang="cs-CZ" sz="2000" dirty="0">
              <a:solidFill>
                <a:srgbClr val="080808"/>
              </a:solidFill>
            </a:endParaRPr>
          </a:p>
          <a:p>
            <a:r>
              <a:rPr lang="cs-CZ" sz="2000" dirty="0">
                <a:solidFill>
                  <a:srgbClr val="080808"/>
                </a:solidFill>
              </a:rPr>
              <a:t>DEGREE STUDENTI:				EXCHANGE STUDENTI:</a:t>
            </a: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1800" dirty="0">
              <a:solidFill>
                <a:srgbClr val="080808"/>
              </a:solidFill>
            </a:endParaRPr>
          </a:p>
          <a:p>
            <a:endParaRPr lang="cs-CZ" sz="1800" dirty="0">
              <a:solidFill>
                <a:srgbClr val="080808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254E5D3-9F18-4E76-8FE0-98D0CE65E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255" y="3246373"/>
            <a:ext cx="5463549" cy="233942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061FEEC-0294-4B82-9A29-7CD3BF97E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900" y="3246373"/>
            <a:ext cx="5354369" cy="233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04875" y="614152"/>
            <a:ext cx="10401300" cy="4126236"/>
          </a:xfrm>
        </p:spPr>
        <p:txBody>
          <a:bodyPr anchor="ctr">
            <a:normAutofit/>
          </a:bodyPr>
          <a:lstStyle/>
          <a:p>
            <a:r>
              <a:rPr lang="cs-CZ" sz="4900" b="1" dirty="0">
                <a:solidFill>
                  <a:schemeClr val="bg1"/>
                </a:solidFill>
              </a:rPr>
              <a:t/>
            </a:r>
            <a:br>
              <a:rPr lang="cs-CZ" sz="4900" b="1" dirty="0">
                <a:solidFill>
                  <a:schemeClr val="bg1"/>
                </a:solidFill>
              </a:rPr>
            </a:br>
            <a:r>
              <a:rPr lang="cs-CZ" sz="4900" b="1" dirty="0">
                <a:solidFill>
                  <a:schemeClr val="bg1"/>
                </a:solidFill>
              </a:rPr>
              <a:t/>
            </a:r>
            <a:br>
              <a:rPr lang="cs-CZ" sz="4900" b="1" dirty="0">
                <a:solidFill>
                  <a:schemeClr val="bg1"/>
                </a:solidFill>
              </a:rPr>
            </a:br>
            <a:r>
              <a:rPr lang="cs-CZ" sz="3600" b="1" dirty="0">
                <a:solidFill>
                  <a:schemeClr val="bg1"/>
                </a:solidFill>
              </a:rPr>
              <a:t>STUDENTI UTB NA ZAHRANIČNÍ MOBILITĚ </a:t>
            </a:r>
            <a:br>
              <a:rPr lang="cs-CZ" sz="3600" b="1" dirty="0">
                <a:solidFill>
                  <a:schemeClr val="bg1"/>
                </a:solidFill>
              </a:rPr>
            </a:br>
            <a:r>
              <a:rPr lang="cs-CZ" sz="3600" b="1" dirty="0">
                <a:solidFill>
                  <a:schemeClr val="bg1"/>
                </a:solidFill>
              </a:rPr>
              <a:t>V AKADEMICKÉM ROCE 2019/2020</a:t>
            </a:r>
            <a:r>
              <a:rPr lang="cs-CZ" b="1" dirty="0">
                <a:solidFill>
                  <a:schemeClr val="bg1"/>
                </a:solidFill>
              </a:rPr>
              <a:t/>
            </a:r>
            <a:br>
              <a:rPr lang="cs-CZ" b="1" dirty="0">
                <a:solidFill>
                  <a:schemeClr val="bg1"/>
                </a:solidFill>
              </a:rPr>
            </a:br>
            <a:endParaRPr lang="cs-CZ" sz="3100" b="1" dirty="0">
              <a:solidFill>
                <a:schemeClr val="bg1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1524000" y="4447310"/>
            <a:ext cx="9144000" cy="1144880"/>
          </a:xfrm>
          <a:prstGeom prst="rect">
            <a:avLst/>
          </a:prstGeom>
        </p:spPr>
        <p:txBody>
          <a:bodyPr vert="horz" lIns="91340" tIns="45718" rIns="91340" bIns="45718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b="1" dirty="0">
              <a:solidFill>
                <a:prstClr val="white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00" y="5837967"/>
            <a:ext cx="2880000" cy="68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4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380757"/>
            <a:ext cx="12192000" cy="132556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718" rIns="91276" bIns="45718" rtlCol="0" anchor="ctr"/>
          <a:lstStyle/>
          <a:p>
            <a:pPr algn="ctr" defTabSz="912541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Nadpis 7"/>
          <p:cNvSpPr>
            <a:spLocks noGrp="1"/>
          </p:cNvSpPr>
          <p:nvPr>
            <p:ph type="title"/>
          </p:nvPr>
        </p:nvSpPr>
        <p:spPr>
          <a:xfrm>
            <a:off x="1014487" y="365125"/>
            <a:ext cx="10572088" cy="1325563"/>
          </a:xfrm>
        </p:spPr>
        <p:txBody>
          <a:bodyPr>
            <a:normAutofit/>
          </a:bodyPr>
          <a:lstStyle/>
          <a:p>
            <a:r>
              <a:rPr lang="cs-CZ" sz="3600" dirty="0"/>
              <a:t>Zahraniční studenti na UTB v AR 2019/2020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9" y="721905"/>
            <a:ext cx="637499" cy="61200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082351" y="1572658"/>
            <a:ext cx="10608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b="1" dirty="0">
              <a:solidFill>
                <a:srgbClr val="080808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82351" y="1572658"/>
            <a:ext cx="1101266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80808"/>
                </a:solidFill>
              </a:rPr>
              <a:t>Jak byli studenti spokojeni s komunikací s učiteli během pandemie nemoci COVID-19?</a:t>
            </a:r>
          </a:p>
          <a:p>
            <a:r>
              <a:rPr lang="cs-CZ" sz="1400" dirty="0">
                <a:solidFill>
                  <a:srgbClr val="080808"/>
                </a:solidFill>
              </a:rPr>
              <a:t>(1…nejhorší, 5…nejlepší)</a:t>
            </a:r>
          </a:p>
          <a:p>
            <a:endParaRPr lang="cs-CZ" sz="2000" dirty="0">
              <a:solidFill>
                <a:srgbClr val="080808"/>
              </a:solidFill>
            </a:endParaRPr>
          </a:p>
          <a:p>
            <a:r>
              <a:rPr lang="cs-CZ" sz="2000" dirty="0">
                <a:solidFill>
                  <a:srgbClr val="080808"/>
                </a:solidFill>
              </a:rPr>
              <a:t>DEGREE STUDENTI:				EXCHANGE STUDENTI:</a:t>
            </a: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1800" dirty="0">
              <a:solidFill>
                <a:srgbClr val="080808"/>
              </a:solidFill>
            </a:endParaRPr>
          </a:p>
          <a:p>
            <a:endParaRPr lang="cs-CZ" sz="1800" dirty="0">
              <a:solidFill>
                <a:srgbClr val="080808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37BA5E9-244A-48FA-917C-A4313CAAF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548" y="3288632"/>
            <a:ext cx="5306431" cy="237337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A47AD06-8250-4A6F-898B-F23DC4D69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531" y="3212921"/>
            <a:ext cx="5432770" cy="244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6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380757"/>
            <a:ext cx="12192000" cy="132556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718" rIns="91276" bIns="45718" rtlCol="0" anchor="ctr"/>
          <a:lstStyle/>
          <a:p>
            <a:pPr algn="ctr" defTabSz="912541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Nadpis 7"/>
          <p:cNvSpPr>
            <a:spLocks noGrp="1"/>
          </p:cNvSpPr>
          <p:nvPr>
            <p:ph type="title"/>
          </p:nvPr>
        </p:nvSpPr>
        <p:spPr>
          <a:xfrm>
            <a:off x="1014487" y="365125"/>
            <a:ext cx="10572088" cy="1325563"/>
          </a:xfrm>
        </p:spPr>
        <p:txBody>
          <a:bodyPr>
            <a:normAutofit/>
          </a:bodyPr>
          <a:lstStyle/>
          <a:p>
            <a:r>
              <a:rPr lang="cs-CZ" sz="3600" dirty="0"/>
              <a:t>Zahraniční studenti na UTB v AR 2019/2020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9" y="721905"/>
            <a:ext cx="637499" cy="61200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082351" y="1572658"/>
            <a:ext cx="10608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b="1" dirty="0">
              <a:solidFill>
                <a:srgbClr val="080808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82351" y="1572658"/>
            <a:ext cx="1101266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80808"/>
                </a:solidFill>
              </a:rPr>
              <a:t>Jak byli studenti spokojeni s komunikací s Mezinárodním oddělením UTB během pandemie nemoci COVID-19?</a:t>
            </a:r>
          </a:p>
          <a:p>
            <a:r>
              <a:rPr lang="cs-CZ" sz="1400" dirty="0">
                <a:solidFill>
                  <a:srgbClr val="080808"/>
                </a:solidFill>
              </a:rPr>
              <a:t>(1…nejhorší, 5…nejlepší)</a:t>
            </a:r>
          </a:p>
          <a:p>
            <a:endParaRPr lang="cs-CZ" sz="2000" dirty="0">
              <a:solidFill>
                <a:srgbClr val="080808"/>
              </a:solidFill>
            </a:endParaRPr>
          </a:p>
          <a:p>
            <a:r>
              <a:rPr lang="cs-CZ" sz="2000" dirty="0">
                <a:solidFill>
                  <a:srgbClr val="080808"/>
                </a:solidFill>
              </a:rPr>
              <a:t>DEGREE STUDENTI:				EXCHANGE STUDENTI:</a:t>
            </a: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1800" dirty="0">
              <a:solidFill>
                <a:srgbClr val="080808"/>
              </a:solidFill>
            </a:endParaRPr>
          </a:p>
          <a:p>
            <a:endParaRPr lang="cs-CZ" sz="1800" dirty="0">
              <a:solidFill>
                <a:srgbClr val="080808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0D8A520-CD4E-41FB-912A-5EC55292C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548" y="3328332"/>
            <a:ext cx="5345049" cy="235496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6C65909-331E-46A1-AA60-93DADD079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804" y="3225073"/>
            <a:ext cx="5408117" cy="234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5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380757"/>
            <a:ext cx="12192000" cy="132556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718" rIns="91276" bIns="45718" rtlCol="0" anchor="ctr"/>
          <a:lstStyle/>
          <a:p>
            <a:pPr algn="ctr" defTabSz="912541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Nadpis 7"/>
          <p:cNvSpPr>
            <a:spLocks noGrp="1"/>
          </p:cNvSpPr>
          <p:nvPr>
            <p:ph type="title"/>
          </p:nvPr>
        </p:nvSpPr>
        <p:spPr>
          <a:xfrm>
            <a:off x="1014487" y="365125"/>
            <a:ext cx="10572088" cy="1325563"/>
          </a:xfrm>
        </p:spPr>
        <p:txBody>
          <a:bodyPr>
            <a:normAutofit/>
          </a:bodyPr>
          <a:lstStyle/>
          <a:p>
            <a:r>
              <a:rPr lang="cs-CZ" sz="3600" dirty="0"/>
              <a:t>Zahraniční studenti na UTB v AR 2019/2020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9" y="721905"/>
            <a:ext cx="637499" cy="61200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082351" y="1572658"/>
            <a:ext cx="10608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b="1" dirty="0">
              <a:solidFill>
                <a:srgbClr val="080808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82351" y="1572658"/>
            <a:ext cx="1101266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80808"/>
                </a:solidFill>
              </a:rPr>
              <a:t>Jak byli studenti spokojeni s komunikací s Kolejemi a menzou UTB během pandemie nemoci COVID-19?</a:t>
            </a:r>
          </a:p>
          <a:p>
            <a:r>
              <a:rPr lang="cs-CZ" sz="1400" dirty="0">
                <a:solidFill>
                  <a:srgbClr val="080808"/>
                </a:solidFill>
              </a:rPr>
              <a:t>(1…nejhorší, 5…nejlepší)</a:t>
            </a:r>
          </a:p>
          <a:p>
            <a:endParaRPr lang="cs-CZ" sz="2000" dirty="0">
              <a:solidFill>
                <a:srgbClr val="080808"/>
              </a:solidFill>
            </a:endParaRPr>
          </a:p>
          <a:p>
            <a:r>
              <a:rPr lang="cs-CZ" sz="2000" dirty="0">
                <a:solidFill>
                  <a:srgbClr val="080808"/>
                </a:solidFill>
              </a:rPr>
              <a:t>DEGREE STUDENTI:				EXCHANGE STUDENTI:</a:t>
            </a: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1800" dirty="0">
              <a:solidFill>
                <a:srgbClr val="080808"/>
              </a:solidFill>
            </a:endParaRPr>
          </a:p>
          <a:p>
            <a:endParaRPr lang="cs-CZ" sz="1800" dirty="0">
              <a:solidFill>
                <a:srgbClr val="080808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7EAE94F-77AA-4E86-BDCE-884F1CFB9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548" y="3246539"/>
            <a:ext cx="5290080" cy="232453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0985F84-FFBB-430D-8226-8AD82632D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804" y="3193748"/>
            <a:ext cx="5386693" cy="237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380757"/>
            <a:ext cx="12192000" cy="132556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718" rIns="91276" bIns="45718" rtlCol="0" anchor="ctr"/>
          <a:lstStyle/>
          <a:p>
            <a:pPr algn="ctr" defTabSz="912541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Nadpis 7"/>
          <p:cNvSpPr>
            <a:spLocks noGrp="1"/>
          </p:cNvSpPr>
          <p:nvPr>
            <p:ph type="title"/>
          </p:nvPr>
        </p:nvSpPr>
        <p:spPr>
          <a:xfrm>
            <a:off x="1014487" y="365125"/>
            <a:ext cx="10572088" cy="1325563"/>
          </a:xfrm>
        </p:spPr>
        <p:txBody>
          <a:bodyPr>
            <a:normAutofit/>
          </a:bodyPr>
          <a:lstStyle/>
          <a:p>
            <a:r>
              <a:rPr lang="cs-CZ" sz="3600" dirty="0"/>
              <a:t>Zahraniční studenti na UTB v AR 2019/2020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9" y="721905"/>
            <a:ext cx="637499" cy="61200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082351" y="1572658"/>
            <a:ext cx="10608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b="1" dirty="0">
              <a:solidFill>
                <a:srgbClr val="080808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82351" y="1572658"/>
            <a:ext cx="1101266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80808"/>
                </a:solidFill>
              </a:rPr>
              <a:t>Doporučili by studenti UTB svým přátelům či známým?</a:t>
            </a:r>
          </a:p>
          <a:p>
            <a:r>
              <a:rPr lang="cs-CZ" sz="1400" dirty="0">
                <a:solidFill>
                  <a:srgbClr val="080808"/>
                </a:solidFill>
              </a:rPr>
              <a:t>(1…vůbec ne, 5…určitě ano)</a:t>
            </a:r>
          </a:p>
          <a:p>
            <a:endParaRPr lang="cs-CZ" sz="2000" dirty="0">
              <a:solidFill>
                <a:srgbClr val="080808"/>
              </a:solidFill>
            </a:endParaRPr>
          </a:p>
          <a:p>
            <a:r>
              <a:rPr lang="cs-CZ" sz="2000" dirty="0">
                <a:solidFill>
                  <a:srgbClr val="080808"/>
                </a:solidFill>
              </a:rPr>
              <a:t>DEGREE STUDENTI:				EXCHANGE STUDENTI:</a:t>
            </a: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1800" dirty="0">
              <a:solidFill>
                <a:srgbClr val="080808"/>
              </a:solidFill>
            </a:endParaRPr>
          </a:p>
          <a:p>
            <a:endParaRPr lang="cs-CZ" sz="1800" dirty="0">
              <a:solidFill>
                <a:srgbClr val="080808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7CCADCD-ADF7-4038-89DA-33681EF1A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80" y="3164669"/>
            <a:ext cx="5452451" cy="244818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D62C4C4-8B9D-4148-BF29-E97525CF1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303" y="3231781"/>
            <a:ext cx="5452450" cy="229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3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380757"/>
            <a:ext cx="12192000" cy="132556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718" rIns="91276" bIns="45718" rtlCol="0" anchor="ctr"/>
          <a:lstStyle/>
          <a:p>
            <a:pPr algn="ctr" defTabSz="912541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Nadpis 7"/>
          <p:cNvSpPr>
            <a:spLocks noGrp="1"/>
          </p:cNvSpPr>
          <p:nvPr>
            <p:ph type="title"/>
          </p:nvPr>
        </p:nvSpPr>
        <p:spPr>
          <a:xfrm>
            <a:off x="1014487" y="365125"/>
            <a:ext cx="10572088" cy="1325563"/>
          </a:xfrm>
        </p:spPr>
        <p:txBody>
          <a:bodyPr>
            <a:normAutofit/>
          </a:bodyPr>
          <a:lstStyle/>
          <a:p>
            <a:r>
              <a:rPr lang="cs-CZ" sz="3600" dirty="0"/>
              <a:t>Zahraniční studenti na UTB v AR 2019/2020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9" y="721905"/>
            <a:ext cx="637499" cy="61200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082351" y="1572658"/>
            <a:ext cx="10608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b="1" dirty="0">
              <a:solidFill>
                <a:srgbClr val="080808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82352" y="1572658"/>
            <a:ext cx="1042734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80808"/>
                </a:solidFill>
              </a:rPr>
              <a:t>Komentáře studentů (k zamyšlení):</a:t>
            </a:r>
          </a:p>
          <a:p>
            <a:pPr algn="just"/>
            <a:endParaRPr lang="cs-CZ" sz="1600" dirty="0">
              <a:solidFill>
                <a:srgbClr val="080808"/>
              </a:solidFill>
            </a:endParaRPr>
          </a:p>
          <a:p>
            <a:pPr algn="just"/>
            <a:r>
              <a:rPr lang="cs-CZ" sz="1600" u="sng" dirty="0">
                <a:solidFill>
                  <a:srgbClr val="080808"/>
                </a:solidFill>
              </a:rPr>
              <a:t>Výuka:</a:t>
            </a:r>
          </a:p>
          <a:p>
            <a:pPr algn="just"/>
            <a:r>
              <a:rPr lang="cs-CZ" sz="1600" dirty="0">
                <a:solidFill>
                  <a:srgbClr val="080808"/>
                </a:solidFill>
              </a:rPr>
              <a:t>I</a:t>
            </a:r>
            <a:r>
              <a:rPr lang="en-US" sz="1600" dirty="0">
                <a:solidFill>
                  <a:srgbClr val="080808"/>
                </a:solidFill>
              </a:rPr>
              <a:t>t's really difficult to contact to Professor. I can not receive any help and instruction.</a:t>
            </a:r>
            <a:endParaRPr lang="cs-CZ" sz="1600" dirty="0">
              <a:solidFill>
                <a:srgbClr val="080808"/>
              </a:solidFill>
            </a:endParaRPr>
          </a:p>
          <a:p>
            <a:pPr algn="just"/>
            <a:endParaRPr lang="cs-CZ" sz="1600" dirty="0">
              <a:solidFill>
                <a:srgbClr val="080808"/>
              </a:solidFill>
            </a:endParaRPr>
          </a:p>
          <a:p>
            <a:pPr algn="just"/>
            <a:r>
              <a:rPr lang="en-US" sz="1600" dirty="0">
                <a:solidFill>
                  <a:srgbClr val="080808"/>
                </a:solidFill>
              </a:rPr>
              <a:t>Some people </a:t>
            </a:r>
            <a:r>
              <a:rPr lang="cs-CZ" sz="1600" dirty="0">
                <a:solidFill>
                  <a:srgbClr val="080808"/>
                </a:solidFill>
              </a:rPr>
              <a:t>are</a:t>
            </a:r>
            <a:r>
              <a:rPr lang="en-US" sz="1600" dirty="0">
                <a:solidFill>
                  <a:srgbClr val="080808"/>
                </a:solidFill>
              </a:rPr>
              <a:t> angry when you want to make questions, and </a:t>
            </a:r>
            <a:r>
              <a:rPr lang="cs-CZ" sz="1600" dirty="0">
                <a:solidFill>
                  <a:srgbClr val="080808"/>
                </a:solidFill>
              </a:rPr>
              <a:t>I</a:t>
            </a:r>
            <a:r>
              <a:rPr lang="en-US" sz="1600" dirty="0">
                <a:solidFill>
                  <a:srgbClr val="080808"/>
                </a:solidFill>
              </a:rPr>
              <a:t> think </a:t>
            </a:r>
            <a:r>
              <a:rPr lang="cs-CZ" sz="1600" dirty="0" err="1">
                <a:solidFill>
                  <a:srgbClr val="080808"/>
                </a:solidFill>
              </a:rPr>
              <a:t>it</a:t>
            </a:r>
            <a:r>
              <a:rPr lang="cs-CZ" sz="1600" dirty="0">
                <a:solidFill>
                  <a:srgbClr val="080808"/>
                </a:solidFill>
              </a:rPr>
              <a:t> </a:t>
            </a:r>
            <a:r>
              <a:rPr lang="en-US" sz="1600" dirty="0">
                <a:solidFill>
                  <a:srgbClr val="080808"/>
                </a:solidFill>
              </a:rPr>
              <a:t>is normal to have a lot of questions </a:t>
            </a:r>
            <a:r>
              <a:rPr lang="cs-CZ" sz="1600" dirty="0">
                <a:solidFill>
                  <a:srgbClr val="080808"/>
                </a:solidFill>
              </a:rPr>
              <a:t>e</a:t>
            </a:r>
            <a:r>
              <a:rPr lang="en-US" sz="1600" dirty="0">
                <a:solidFill>
                  <a:srgbClr val="080808"/>
                </a:solidFill>
              </a:rPr>
              <a:t>specially if we are foreign</a:t>
            </a:r>
            <a:r>
              <a:rPr lang="cs-CZ" sz="1600" dirty="0" err="1">
                <a:solidFill>
                  <a:srgbClr val="080808"/>
                </a:solidFill>
              </a:rPr>
              <a:t>ers</a:t>
            </a:r>
            <a:r>
              <a:rPr lang="cs-CZ" sz="1600" dirty="0">
                <a:solidFill>
                  <a:srgbClr val="080808"/>
                </a:solidFill>
              </a:rPr>
              <a:t>.</a:t>
            </a:r>
          </a:p>
          <a:p>
            <a:pPr algn="just"/>
            <a:endParaRPr lang="cs-CZ" sz="1600" dirty="0">
              <a:solidFill>
                <a:srgbClr val="080808"/>
              </a:solidFill>
            </a:endParaRPr>
          </a:p>
          <a:p>
            <a:pPr algn="just"/>
            <a:r>
              <a:rPr lang="cs-CZ" sz="1600" u="sng" dirty="0">
                <a:solidFill>
                  <a:srgbClr val="080808"/>
                </a:solidFill>
              </a:rPr>
              <a:t>KMZ:</a:t>
            </a:r>
          </a:p>
          <a:p>
            <a:pPr algn="just"/>
            <a:r>
              <a:rPr lang="en-US" sz="1600" dirty="0">
                <a:solidFill>
                  <a:srgbClr val="080808"/>
                </a:solidFill>
              </a:rPr>
              <a:t>The exchange students prefer going to a bar, playing computer games, and cooking together in the room, but the room is used common. So they are very noisy, a kitchen and a bathroom are very dirty. </a:t>
            </a:r>
            <a:r>
              <a:rPr lang="cs-CZ" sz="1600" dirty="0">
                <a:solidFill>
                  <a:srgbClr val="080808"/>
                </a:solidFill>
              </a:rPr>
              <a:t>T</a:t>
            </a:r>
            <a:r>
              <a:rPr lang="en-US" sz="1600" dirty="0">
                <a:solidFill>
                  <a:srgbClr val="080808"/>
                </a:solidFill>
              </a:rPr>
              <a:t>hey like playing more than learning. I propose that the exchange students should live together. </a:t>
            </a:r>
            <a:r>
              <a:rPr lang="cs-CZ" sz="1600" dirty="0">
                <a:solidFill>
                  <a:srgbClr val="080808"/>
                </a:solidFill>
              </a:rPr>
              <a:t>D</a:t>
            </a:r>
            <a:r>
              <a:rPr lang="en-US" sz="1600" dirty="0" err="1">
                <a:solidFill>
                  <a:srgbClr val="080808"/>
                </a:solidFill>
              </a:rPr>
              <a:t>on't</a:t>
            </a:r>
            <a:r>
              <a:rPr lang="en-US" sz="1600" dirty="0">
                <a:solidFill>
                  <a:srgbClr val="080808"/>
                </a:solidFill>
              </a:rPr>
              <a:t> arrange the</a:t>
            </a:r>
            <a:r>
              <a:rPr lang="cs-CZ" sz="1600" dirty="0">
                <a:solidFill>
                  <a:srgbClr val="080808"/>
                </a:solidFill>
              </a:rPr>
              <a:t>m</a:t>
            </a:r>
            <a:r>
              <a:rPr lang="en-US" sz="1600" dirty="0">
                <a:solidFill>
                  <a:srgbClr val="080808"/>
                </a:solidFill>
              </a:rPr>
              <a:t> with doctoral students because the doctoral students need much time and quiet in order to their researching.</a:t>
            </a:r>
            <a:endParaRPr lang="cs-CZ" sz="1600" dirty="0">
              <a:solidFill>
                <a:srgbClr val="080808"/>
              </a:solidFill>
            </a:endParaRPr>
          </a:p>
          <a:p>
            <a:pPr algn="just"/>
            <a:endParaRPr lang="cs-CZ" sz="1600" dirty="0">
              <a:solidFill>
                <a:srgbClr val="080808"/>
              </a:solidFill>
            </a:endParaRPr>
          </a:p>
          <a:p>
            <a:pPr algn="just"/>
            <a:r>
              <a:rPr lang="en-US" sz="1600" dirty="0">
                <a:solidFill>
                  <a:srgbClr val="080808"/>
                </a:solidFill>
              </a:rPr>
              <a:t>PhD student should be given a single room for better concentration</a:t>
            </a:r>
            <a:r>
              <a:rPr lang="cs-CZ" sz="1600" dirty="0">
                <a:solidFill>
                  <a:srgbClr val="080808"/>
                </a:solidFill>
              </a:rPr>
              <a:t>.</a:t>
            </a:r>
          </a:p>
          <a:p>
            <a:pPr algn="just"/>
            <a:endParaRPr lang="cs-CZ" sz="1600" dirty="0">
              <a:solidFill>
                <a:srgbClr val="080808"/>
              </a:solidFill>
            </a:endParaRPr>
          </a:p>
          <a:p>
            <a:pPr algn="just"/>
            <a:r>
              <a:rPr lang="en-US" sz="1600" dirty="0">
                <a:solidFill>
                  <a:srgbClr val="080808"/>
                </a:solidFill>
              </a:rPr>
              <a:t>Diversities should be used as an advantage for the communities, not a disadvantage</a:t>
            </a:r>
            <a:r>
              <a:rPr lang="cs-CZ" sz="1600" dirty="0">
                <a:solidFill>
                  <a:srgbClr val="080808"/>
                </a:solidFill>
              </a:rPr>
              <a:t>.</a:t>
            </a:r>
          </a:p>
          <a:p>
            <a:pPr algn="just"/>
            <a:endParaRPr lang="cs-CZ" sz="1600" dirty="0">
              <a:solidFill>
                <a:srgbClr val="080808"/>
              </a:solidFill>
            </a:endParaRPr>
          </a:p>
          <a:p>
            <a:pPr algn="just"/>
            <a:r>
              <a:rPr lang="cs-CZ" sz="1600" dirty="0">
                <a:solidFill>
                  <a:srgbClr val="080808"/>
                </a:solidFill>
              </a:rPr>
              <a:t>T</a:t>
            </a:r>
            <a:r>
              <a:rPr lang="en-US" sz="1600" dirty="0">
                <a:solidFill>
                  <a:srgbClr val="080808"/>
                </a:solidFill>
              </a:rPr>
              <a:t>he walls are too thin</a:t>
            </a:r>
            <a:r>
              <a:rPr lang="cs-CZ" sz="1600" dirty="0">
                <a:solidFill>
                  <a:srgbClr val="080808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103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380757"/>
            <a:ext cx="12192000" cy="132556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718" rIns="91276" bIns="45718" rtlCol="0" anchor="ctr"/>
          <a:lstStyle/>
          <a:p>
            <a:pPr algn="ctr" defTabSz="912541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Nadpis 7"/>
          <p:cNvSpPr>
            <a:spLocks noGrp="1"/>
          </p:cNvSpPr>
          <p:nvPr>
            <p:ph type="title"/>
          </p:nvPr>
        </p:nvSpPr>
        <p:spPr>
          <a:xfrm>
            <a:off x="1014487" y="365125"/>
            <a:ext cx="10572088" cy="1325563"/>
          </a:xfrm>
        </p:spPr>
        <p:txBody>
          <a:bodyPr>
            <a:normAutofit/>
          </a:bodyPr>
          <a:lstStyle/>
          <a:p>
            <a:r>
              <a:rPr lang="cs-CZ" sz="3600" dirty="0"/>
              <a:t>Zahraniční studenti na UTB v AR 2019/2020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9" y="721905"/>
            <a:ext cx="637499" cy="61200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082351" y="1572658"/>
            <a:ext cx="10608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b="1" dirty="0">
              <a:solidFill>
                <a:srgbClr val="080808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82352" y="1572658"/>
            <a:ext cx="1042734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80808"/>
                </a:solidFill>
              </a:rPr>
              <a:t>Komentáře studentů (k zamyšlení):</a:t>
            </a:r>
          </a:p>
          <a:p>
            <a:pPr algn="just"/>
            <a:endParaRPr lang="cs-CZ" sz="1600" dirty="0">
              <a:solidFill>
                <a:srgbClr val="080808"/>
              </a:solidFill>
            </a:endParaRPr>
          </a:p>
          <a:p>
            <a:pPr algn="just"/>
            <a:r>
              <a:rPr lang="cs-CZ" sz="1600" u="sng" dirty="0">
                <a:solidFill>
                  <a:srgbClr val="080808"/>
                </a:solidFill>
              </a:rPr>
              <a:t>KMZ (pokračování):</a:t>
            </a:r>
          </a:p>
          <a:p>
            <a:pPr algn="just"/>
            <a:r>
              <a:rPr lang="en-US" sz="1600" dirty="0">
                <a:solidFill>
                  <a:srgbClr val="080808"/>
                </a:solidFill>
              </a:rPr>
              <a:t>I like to stay in a single room than other rooms (2 bed or 3 bed)</a:t>
            </a:r>
            <a:r>
              <a:rPr lang="cs-CZ" sz="1600" dirty="0">
                <a:solidFill>
                  <a:srgbClr val="080808"/>
                </a:solidFill>
              </a:rPr>
              <a:t>.</a:t>
            </a:r>
          </a:p>
          <a:p>
            <a:pPr algn="just"/>
            <a:endParaRPr lang="cs-CZ" sz="1600" dirty="0">
              <a:solidFill>
                <a:srgbClr val="080808"/>
              </a:solidFill>
            </a:endParaRPr>
          </a:p>
          <a:p>
            <a:pPr algn="just"/>
            <a:r>
              <a:rPr lang="en-US" sz="1600" dirty="0">
                <a:solidFill>
                  <a:srgbClr val="080808"/>
                </a:solidFill>
              </a:rPr>
              <a:t>Doctoral student accommodation should be made one person for a single room and subsidized by the school. Its really hectic leaving in a room with someone who finds everything wrong with what you do even when you walking.</a:t>
            </a:r>
            <a:endParaRPr lang="cs-CZ" sz="1600" dirty="0">
              <a:solidFill>
                <a:srgbClr val="080808"/>
              </a:solidFill>
            </a:endParaRPr>
          </a:p>
          <a:p>
            <a:pPr algn="just"/>
            <a:endParaRPr lang="cs-CZ" sz="1600" dirty="0">
              <a:solidFill>
                <a:srgbClr val="080808"/>
              </a:solidFill>
            </a:endParaRPr>
          </a:p>
          <a:p>
            <a:pPr algn="just"/>
            <a:r>
              <a:rPr lang="en-US" sz="1600" dirty="0">
                <a:solidFill>
                  <a:srgbClr val="080808"/>
                </a:solidFill>
              </a:rPr>
              <a:t>I would like a better cleaning from other students and from cleaning staff in sharing spaces, or less people sharing the same common areas</a:t>
            </a:r>
            <a:r>
              <a:rPr lang="cs-CZ" sz="1600" dirty="0">
                <a:solidFill>
                  <a:srgbClr val="080808"/>
                </a:solidFill>
              </a:rPr>
              <a:t>.</a:t>
            </a:r>
          </a:p>
          <a:p>
            <a:pPr algn="just"/>
            <a:endParaRPr lang="cs-CZ" sz="1600" dirty="0">
              <a:solidFill>
                <a:srgbClr val="080808"/>
              </a:solidFill>
            </a:endParaRPr>
          </a:p>
          <a:p>
            <a:pPr algn="just"/>
            <a:r>
              <a:rPr lang="en-US" sz="1600" dirty="0">
                <a:solidFill>
                  <a:srgbClr val="080808"/>
                </a:solidFill>
              </a:rPr>
              <a:t>I think after 22:00 pm if any student is noisy, they will be paid a fine some money and warning. If they commit violations 3 or more times then they are no longer allowed t</a:t>
            </a:r>
            <a:r>
              <a:rPr lang="cs-CZ" sz="1600" dirty="0">
                <a:solidFill>
                  <a:srgbClr val="080808"/>
                </a:solidFill>
              </a:rPr>
              <a:t>o</a:t>
            </a:r>
            <a:r>
              <a:rPr lang="en-US" sz="1600" dirty="0">
                <a:solidFill>
                  <a:srgbClr val="080808"/>
                </a:solidFill>
              </a:rPr>
              <a:t> stay in the dorm. (U12)</a:t>
            </a:r>
            <a:endParaRPr lang="cs-CZ" sz="1600" dirty="0">
              <a:solidFill>
                <a:srgbClr val="080808"/>
              </a:solidFill>
            </a:endParaRPr>
          </a:p>
          <a:p>
            <a:pPr algn="just"/>
            <a:endParaRPr lang="cs-CZ" sz="1600" dirty="0">
              <a:solidFill>
                <a:srgbClr val="080808"/>
              </a:solidFill>
            </a:endParaRPr>
          </a:p>
          <a:p>
            <a:pPr algn="just"/>
            <a:r>
              <a:rPr lang="en-US" sz="1600" dirty="0">
                <a:solidFill>
                  <a:srgbClr val="080808"/>
                </a:solidFill>
              </a:rPr>
              <a:t>All of us were afraid to visit manager office. They behave </a:t>
            </a:r>
            <a:r>
              <a:rPr lang="en-US" sz="1600" dirty="0" err="1">
                <a:solidFill>
                  <a:srgbClr val="080808"/>
                </a:solidFill>
              </a:rPr>
              <a:t>lik</a:t>
            </a:r>
            <a:r>
              <a:rPr lang="cs-CZ" sz="1600" dirty="0">
                <a:solidFill>
                  <a:srgbClr val="080808"/>
                </a:solidFill>
              </a:rPr>
              <a:t>e</a:t>
            </a:r>
            <a:r>
              <a:rPr lang="en-US" sz="1600" dirty="0">
                <a:solidFill>
                  <a:srgbClr val="080808"/>
                </a:solidFill>
              </a:rPr>
              <a:t> soldier to students. Its just a dormitory, not army. They should be a bit kind like library staffs.</a:t>
            </a:r>
            <a:endParaRPr lang="cs-CZ" sz="1600" dirty="0">
              <a:solidFill>
                <a:srgbClr val="080808"/>
              </a:solidFill>
            </a:endParaRPr>
          </a:p>
          <a:p>
            <a:pPr algn="just"/>
            <a:endParaRPr lang="cs-CZ" sz="1600" dirty="0">
              <a:solidFill>
                <a:srgbClr val="080808"/>
              </a:solidFill>
            </a:endParaRPr>
          </a:p>
          <a:p>
            <a:pPr algn="just"/>
            <a:endParaRPr lang="cs-CZ" sz="16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10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380757"/>
            <a:ext cx="12192000" cy="132556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718" rIns="91276" bIns="45718" rtlCol="0" anchor="ctr"/>
          <a:lstStyle/>
          <a:p>
            <a:pPr algn="ctr" defTabSz="912541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Nadpis 7"/>
          <p:cNvSpPr>
            <a:spLocks noGrp="1"/>
          </p:cNvSpPr>
          <p:nvPr>
            <p:ph type="title"/>
          </p:nvPr>
        </p:nvSpPr>
        <p:spPr>
          <a:xfrm>
            <a:off x="1014487" y="365125"/>
            <a:ext cx="10572088" cy="1325563"/>
          </a:xfrm>
        </p:spPr>
        <p:txBody>
          <a:bodyPr>
            <a:normAutofit/>
          </a:bodyPr>
          <a:lstStyle/>
          <a:p>
            <a:r>
              <a:rPr lang="cs-CZ" sz="3600" dirty="0"/>
              <a:t>Zahraniční studenti na UTB v AR 2019/2020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9" y="721905"/>
            <a:ext cx="637499" cy="61200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082351" y="1572658"/>
            <a:ext cx="10608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b="1" dirty="0">
              <a:solidFill>
                <a:srgbClr val="080808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82352" y="1572658"/>
            <a:ext cx="1042734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80808"/>
                </a:solidFill>
              </a:rPr>
              <a:t>Komentáře studentů (k zamyšlení):</a:t>
            </a:r>
          </a:p>
          <a:p>
            <a:pPr algn="just"/>
            <a:endParaRPr lang="cs-CZ" sz="1600" dirty="0">
              <a:solidFill>
                <a:srgbClr val="080808"/>
              </a:solidFill>
            </a:endParaRPr>
          </a:p>
          <a:p>
            <a:pPr algn="just"/>
            <a:r>
              <a:rPr lang="cs-CZ" sz="1600" u="sng" dirty="0">
                <a:solidFill>
                  <a:srgbClr val="080808"/>
                </a:solidFill>
              </a:rPr>
              <a:t>KMZ (pokračování):</a:t>
            </a:r>
          </a:p>
          <a:p>
            <a:pPr algn="just"/>
            <a:r>
              <a:rPr lang="en-US" sz="1600" dirty="0">
                <a:solidFill>
                  <a:srgbClr val="080808"/>
                </a:solidFill>
              </a:rPr>
              <a:t>The rooms in U12 were ideal, but the images in the website don't match to all the rooms, so it is quite a shock when we arrive because the room we thought we were </a:t>
            </a:r>
            <a:r>
              <a:rPr lang="en-US" sz="1600" dirty="0" err="1">
                <a:solidFill>
                  <a:srgbClr val="080808"/>
                </a:solidFill>
              </a:rPr>
              <a:t>goin</a:t>
            </a:r>
            <a:r>
              <a:rPr lang="cs-CZ" sz="1600" dirty="0">
                <a:solidFill>
                  <a:srgbClr val="080808"/>
                </a:solidFill>
              </a:rPr>
              <a:t>g</a:t>
            </a:r>
            <a:r>
              <a:rPr lang="en-US" sz="1600" dirty="0">
                <a:solidFill>
                  <a:srgbClr val="080808"/>
                </a:solidFill>
              </a:rPr>
              <a:t> to get is not the one we actually get</a:t>
            </a:r>
            <a:r>
              <a:rPr lang="cs-CZ" sz="1600" dirty="0">
                <a:solidFill>
                  <a:srgbClr val="080808"/>
                </a:solidFill>
              </a:rPr>
              <a:t>.</a:t>
            </a:r>
          </a:p>
          <a:p>
            <a:pPr algn="just"/>
            <a:endParaRPr lang="cs-CZ" sz="1600" u="sng" dirty="0">
              <a:solidFill>
                <a:srgbClr val="080808"/>
              </a:solidFill>
            </a:endParaRPr>
          </a:p>
          <a:p>
            <a:pPr algn="just"/>
            <a:r>
              <a:rPr lang="en-US" sz="1600" dirty="0">
                <a:solidFill>
                  <a:srgbClr val="080808"/>
                </a:solidFill>
              </a:rPr>
              <a:t>I was in u7, the cleaning ladies were not actually cleaning the dormitories, especially </a:t>
            </a:r>
            <a:r>
              <a:rPr lang="en-US" sz="1600" dirty="0" err="1">
                <a:solidFill>
                  <a:srgbClr val="080808"/>
                </a:solidFill>
              </a:rPr>
              <a:t>duri</a:t>
            </a:r>
            <a:r>
              <a:rPr lang="cs-CZ" sz="1600" dirty="0" err="1">
                <a:solidFill>
                  <a:srgbClr val="080808"/>
                </a:solidFill>
              </a:rPr>
              <a:t>ng</a:t>
            </a:r>
            <a:r>
              <a:rPr lang="en-US" sz="1600" dirty="0">
                <a:solidFill>
                  <a:srgbClr val="080808"/>
                </a:solidFill>
              </a:rPr>
              <a:t> COVID-19. I would enter the shared bathroom just after their cleaning and I could see they only put new paper and threw the </a:t>
            </a:r>
            <a:r>
              <a:rPr lang="cs-CZ" sz="1600" dirty="0">
                <a:solidFill>
                  <a:srgbClr val="080808"/>
                </a:solidFill>
              </a:rPr>
              <a:t>g</a:t>
            </a:r>
            <a:r>
              <a:rPr lang="en-US" sz="1600" dirty="0" err="1">
                <a:solidFill>
                  <a:srgbClr val="080808"/>
                </a:solidFill>
              </a:rPr>
              <a:t>arbage</a:t>
            </a:r>
            <a:r>
              <a:rPr lang="en-US" sz="1600" dirty="0">
                <a:solidFill>
                  <a:srgbClr val="080808"/>
                </a:solidFill>
              </a:rPr>
              <a:t> bin. The floors were not cleaned at all.</a:t>
            </a:r>
            <a:endParaRPr lang="cs-CZ" sz="1600" dirty="0">
              <a:solidFill>
                <a:srgbClr val="080808"/>
              </a:solidFill>
            </a:endParaRPr>
          </a:p>
          <a:p>
            <a:pPr algn="just"/>
            <a:endParaRPr lang="cs-CZ" sz="1600" dirty="0">
              <a:solidFill>
                <a:srgbClr val="080808"/>
              </a:solidFill>
            </a:endParaRPr>
          </a:p>
          <a:p>
            <a:pPr algn="just"/>
            <a:r>
              <a:rPr lang="en-US" sz="1600" dirty="0">
                <a:solidFill>
                  <a:srgbClr val="080808"/>
                </a:solidFill>
              </a:rPr>
              <a:t>In the halls of residence where Erasmus people live, sometimes the reception lady/guy, don't speak English at all. It's really hard to be understood in that conditions, just paying the rent was complicated.</a:t>
            </a:r>
            <a:endParaRPr lang="cs-CZ" sz="1600" dirty="0">
              <a:solidFill>
                <a:srgbClr val="080808"/>
              </a:solidFill>
            </a:endParaRPr>
          </a:p>
          <a:p>
            <a:pPr algn="just"/>
            <a:endParaRPr lang="cs-CZ" sz="1600" u="sng" dirty="0">
              <a:solidFill>
                <a:srgbClr val="080808"/>
              </a:solidFill>
            </a:endParaRPr>
          </a:p>
          <a:p>
            <a:pPr algn="just"/>
            <a:r>
              <a:rPr lang="cs-CZ" sz="1600" i="1" dirty="0">
                <a:solidFill>
                  <a:srgbClr val="E65014"/>
                </a:solidFill>
              </a:rPr>
              <a:t>Mezi komentáři je i mnoho velmi pozitivních hodnocení na bydlení na kolejích.</a:t>
            </a:r>
          </a:p>
          <a:p>
            <a:pPr algn="just"/>
            <a:endParaRPr lang="cs-CZ" sz="1600" dirty="0">
              <a:solidFill>
                <a:srgbClr val="080808"/>
              </a:solidFill>
            </a:endParaRPr>
          </a:p>
          <a:p>
            <a:pPr algn="just"/>
            <a:r>
              <a:rPr lang="cs-CZ" sz="1600" u="sng" dirty="0">
                <a:solidFill>
                  <a:srgbClr val="080808"/>
                </a:solidFill>
              </a:rPr>
              <a:t>Jiné:</a:t>
            </a:r>
          </a:p>
          <a:p>
            <a:pPr algn="just"/>
            <a:r>
              <a:rPr lang="en-US" sz="1600" dirty="0">
                <a:solidFill>
                  <a:srgbClr val="080808"/>
                </a:solidFill>
              </a:rPr>
              <a:t>Scholarship amount needs to be raised at least to cover all amount of accommodation</a:t>
            </a:r>
            <a:r>
              <a:rPr lang="cs-CZ" sz="1600" dirty="0">
                <a:solidFill>
                  <a:srgbClr val="080808"/>
                </a:solidFill>
              </a:rPr>
              <a:t>.</a:t>
            </a:r>
          </a:p>
          <a:p>
            <a:pPr algn="just"/>
            <a:endParaRPr lang="cs-CZ" sz="1600" dirty="0">
              <a:solidFill>
                <a:srgbClr val="080808"/>
              </a:solidFill>
            </a:endParaRPr>
          </a:p>
          <a:p>
            <a:pPr algn="just"/>
            <a:r>
              <a:rPr lang="en-US" sz="1600" dirty="0">
                <a:solidFill>
                  <a:srgbClr val="080808"/>
                </a:solidFill>
              </a:rPr>
              <a:t>Globally, I had only one problem - poor </a:t>
            </a:r>
            <a:r>
              <a:rPr lang="en-US" sz="1600" dirty="0" err="1">
                <a:solidFill>
                  <a:srgbClr val="080808"/>
                </a:solidFill>
              </a:rPr>
              <a:t>WiFi</a:t>
            </a:r>
            <a:r>
              <a:rPr lang="en-US" sz="1600" dirty="0">
                <a:solidFill>
                  <a:srgbClr val="080808"/>
                </a:solidFill>
              </a:rPr>
              <a:t>, everything else was good enough and even better</a:t>
            </a:r>
            <a:r>
              <a:rPr lang="cs-CZ" sz="1600" dirty="0">
                <a:solidFill>
                  <a:srgbClr val="080808"/>
                </a:solidFill>
              </a:rPr>
              <a:t>.</a:t>
            </a:r>
            <a:r>
              <a:rPr lang="en-US" sz="1600" dirty="0">
                <a:solidFill>
                  <a:srgbClr val="080808"/>
                </a:solidFill>
              </a:rPr>
              <a:t> </a:t>
            </a:r>
            <a:endParaRPr lang="cs-CZ" sz="16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2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380757"/>
            <a:ext cx="12192000" cy="132556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718" rIns="91276" bIns="45718" rtlCol="0" anchor="ctr"/>
          <a:lstStyle/>
          <a:p>
            <a:pPr algn="ctr" defTabSz="912541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Nadpis 7"/>
          <p:cNvSpPr>
            <a:spLocks noGrp="1"/>
          </p:cNvSpPr>
          <p:nvPr>
            <p:ph type="title"/>
          </p:nvPr>
        </p:nvSpPr>
        <p:spPr>
          <a:xfrm>
            <a:off x="1014487" y="365125"/>
            <a:ext cx="10572088" cy="1325563"/>
          </a:xfrm>
        </p:spPr>
        <p:txBody>
          <a:bodyPr>
            <a:normAutofit/>
          </a:bodyPr>
          <a:lstStyle/>
          <a:p>
            <a:r>
              <a:rPr lang="cs-CZ" sz="3600" dirty="0"/>
              <a:t>Studenti UTB na zahraniční mobilitě v AR 2019/2020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9" y="721905"/>
            <a:ext cx="637499" cy="61200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082351" y="1572658"/>
            <a:ext cx="10608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b="1" dirty="0">
              <a:solidFill>
                <a:srgbClr val="080808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82351" y="1572658"/>
            <a:ext cx="104390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80808"/>
                </a:solidFill>
              </a:rPr>
              <a:t>Vzorek: 39 studentů (19 studentů s mobilitou v ZS, 20 studentů s mobilitou v LS), </a:t>
            </a:r>
          </a:p>
          <a:p>
            <a:r>
              <a:rPr lang="cs-CZ" sz="2000" dirty="0">
                <a:solidFill>
                  <a:srgbClr val="080808"/>
                </a:solidFill>
              </a:rPr>
              <a:t>tj. 20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>
                <a:solidFill>
                  <a:srgbClr val="080808"/>
                </a:solidFill>
              </a:rPr>
              <a:t>% z celkového počtu vyjetých studentů do zahraničí v AR 2019/2020.</a:t>
            </a:r>
          </a:p>
          <a:p>
            <a:endParaRPr lang="cs-CZ" sz="2000" dirty="0">
              <a:solidFill>
                <a:srgbClr val="080808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752" y="2480255"/>
            <a:ext cx="5551589" cy="368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0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380757"/>
            <a:ext cx="12192000" cy="132556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718" rIns="91276" bIns="45718" rtlCol="0" anchor="ctr"/>
          <a:lstStyle/>
          <a:p>
            <a:pPr algn="ctr" defTabSz="912541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Nadpis 7"/>
          <p:cNvSpPr>
            <a:spLocks noGrp="1"/>
          </p:cNvSpPr>
          <p:nvPr>
            <p:ph type="title"/>
          </p:nvPr>
        </p:nvSpPr>
        <p:spPr>
          <a:xfrm>
            <a:off x="1014487" y="365125"/>
            <a:ext cx="10572088" cy="1325563"/>
          </a:xfrm>
        </p:spPr>
        <p:txBody>
          <a:bodyPr>
            <a:normAutofit/>
          </a:bodyPr>
          <a:lstStyle/>
          <a:p>
            <a:r>
              <a:rPr lang="cs-CZ" sz="3600" dirty="0"/>
              <a:t>Studenti UTB na zahraniční mobilitě v AR 2019/2020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9" y="721905"/>
            <a:ext cx="637499" cy="61200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082351" y="1572658"/>
            <a:ext cx="10608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b="1" dirty="0">
              <a:solidFill>
                <a:srgbClr val="080808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82351" y="1572658"/>
            <a:ext cx="104390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80808"/>
                </a:solidFill>
              </a:rPr>
              <a:t>Motivace k výjezdu:</a:t>
            </a:r>
          </a:p>
          <a:p>
            <a:endParaRPr lang="cs-CZ" sz="2000" dirty="0">
              <a:solidFill>
                <a:srgbClr val="080808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344" y="1972768"/>
            <a:ext cx="9645311" cy="450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380757"/>
            <a:ext cx="12192000" cy="132556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718" rIns="91276" bIns="45718" rtlCol="0" anchor="ctr"/>
          <a:lstStyle/>
          <a:p>
            <a:pPr algn="ctr" defTabSz="912541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Nadpis 7"/>
          <p:cNvSpPr>
            <a:spLocks noGrp="1"/>
          </p:cNvSpPr>
          <p:nvPr>
            <p:ph type="title"/>
          </p:nvPr>
        </p:nvSpPr>
        <p:spPr>
          <a:xfrm>
            <a:off x="1014487" y="365125"/>
            <a:ext cx="10572088" cy="1325563"/>
          </a:xfrm>
        </p:spPr>
        <p:txBody>
          <a:bodyPr>
            <a:normAutofit/>
          </a:bodyPr>
          <a:lstStyle/>
          <a:p>
            <a:r>
              <a:rPr lang="cs-CZ" sz="3600" dirty="0"/>
              <a:t>Studenti UTB na zahraniční mobilitě v AR 2019/2020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9" y="721905"/>
            <a:ext cx="637499" cy="61200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082351" y="1572658"/>
            <a:ext cx="10608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b="1" dirty="0">
              <a:solidFill>
                <a:srgbClr val="080808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82351" y="1572658"/>
            <a:ext cx="1086303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80808"/>
                </a:solidFill>
              </a:rPr>
              <a:t>Komunikace:</a:t>
            </a: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  <a:p>
            <a:r>
              <a:rPr lang="cs-CZ" sz="2000" dirty="0">
                <a:solidFill>
                  <a:srgbClr val="080808"/>
                </a:solidFill>
              </a:rPr>
              <a:t>										         </a:t>
            </a:r>
            <a:r>
              <a:rPr lang="cs-CZ" sz="1400" dirty="0">
                <a:solidFill>
                  <a:srgbClr val="080808"/>
                </a:solidFill>
              </a:rPr>
              <a:t>výrazný pokles</a:t>
            </a:r>
          </a:p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791" y="2080489"/>
            <a:ext cx="8950649" cy="4268952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9052560" y="5411585"/>
            <a:ext cx="1305098" cy="590204"/>
          </a:xfrm>
          <a:prstGeom prst="ellipse">
            <a:avLst/>
          </a:prstGeom>
          <a:noFill/>
          <a:ln>
            <a:solidFill>
              <a:srgbClr val="E650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10723418" y="5228705"/>
            <a:ext cx="8313" cy="889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18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380757"/>
            <a:ext cx="12192000" cy="132556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718" rIns="91276" bIns="45718" rtlCol="0" anchor="ctr"/>
          <a:lstStyle/>
          <a:p>
            <a:pPr algn="ctr" defTabSz="912541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Nadpis 7"/>
          <p:cNvSpPr>
            <a:spLocks noGrp="1"/>
          </p:cNvSpPr>
          <p:nvPr>
            <p:ph type="title"/>
          </p:nvPr>
        </p:nvSpPr>
        <p:spPr>
          <a:xfrm>
            <a:off x="1014487" y="365125"/>
            <a:ext cx="10572088" cy="1325563"/>
          </a:xfrm>
        </p:spPr>
        <p:txBody>
          <a:bodyPr>
            <a:normAutofit/>
          </a:bodyPr>
          <a:lstStyle/>
          <a:p>
            <a:r>
              <a:rPr lang="cs-CZ" sz="3600" dirty="0"/>
              <a:t>Studenti UTB na zahraniční mobilitě v AR 2019/2020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9" y="721905"/>
            <a:ext cx="637499" cy="61200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082351" y="1572658"/>
            <a:ext cx="10608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b="1" dirty="0">
              <a:solidFill>
                <a:srgbClr val="080808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82351" y="1572658"/>
            <a:ext cx="104390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351" y="1772713"/>
            <a:ext cx="9642895" cy="412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5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380757"/>
            <a:ext cx="12192000" cy="132556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718" rIns="91276" bIns="45718" rtlCol="0" anchor="ctr"/>
          <a:lstStyle/>
          <a:p>
            <a:pPr algn="ctr" defTabSz="912541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Nadpis 7"/>
          <p:cNvSpPr>
            <a:spLocks noGrp="1"/>
          </p:cNvSpPr>
          <p:nvPr>
            <p:ph type="title"/>
          </p:nvPr>
        </p:nvSpPr>
        <p:spPr>
          <a:xfrm>
            <a:off x="1014487" y="365125"/>
            <a:ext cx="10572088" cy="1325563"/>
          </a:xfrm>
        </p:spPr>
        <p:txBody>
          <a:bodyPr>
            <a:normAutofit/>
          </a:bodyPr>
          <a:lstStyle/>
          <a:p>
            <a:r>
              <a:rPr lang="cs-CZ" sz="3600" dirty="0"/>
              <a:t>Studenti UTB na zahraniční mobilitě v AR 2019/2020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9" y="721905"/>
            <a:ext cx="637499" cy="61200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082351" y="1572658"/>
            <a:ext cx="10608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b="1" dirty="0">
              <a:solidFill>
                <a:srgbClr val="080808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82351" y="1572658"/>
            <a:ext cx="104390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351" y="1772713"/>
            <a:ext cx="9751945" cy="431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380757"/>
            <a:ext cx="12192000" cy="132556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718" rIns="91276" bIns="45718" rtlCol="0" anchor="ctr"/>
          <a:lstStyle/>
          <a:p>
            <a:pPr algn="ctr" defTabSz="912541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Nadpis 7"/>
          <p:cNvSpPr>
            <a:spLocks noGrp="1"/>
          </p:cNvSpPr>
          <p:nvPr>
            <p:ph type="title"/>
          </p:nvPr>
        </p:nvSpPr>
        <p:spPr>
          <a:xfrm>
            <a:off x="1014487" y="365125"/>
            <a:ext cx="10572088" cy="1325563"/>
          </a:xfrm>
        </p:spPr>
        <p:txBody>
          <a:bodyPr>
            <a:normAutofit/>
          </a:bodyPr>
          <a:lstStyle/>
          <a:p>
            <a:r>
              <a:rPr lang="cs-CZ" sz="3600" dirty="0"/>
              <a:t>Studenti UTB na zahraniční mobilitě v AR 2019/2020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9" y="721905"/>
            <a:ext cx="637499" cy="61200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082351" y="1572658"/>
            <a:ext cx="10608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b="1" dirty="0">
              <a:solidFill>
                <a:srgbClr val="080808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82351" y="1572658"/>
            <a:ext cx="104390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351" y="1838665"/>
            <a:ext cx="9347626" cy="459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9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380757"/>
            <a:ext cx="12192000" cy="132556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718" rIns="91276" bIns="45718" rtlCol="0" anchor="ctr"/>
          <a:lstStyle/>
          <a:p>
            <a:pPr algn="ctr" defTabSz="912541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Nadpis 7"/>
          <p:cNvSpPr>
            <a:spLocks noGrp="1"/>
          </p:cNvSpPr>
          <p:nvPr>
            <p:ph type="title"/>
          </p:nvPr>
        </p:nvSpPr>
        <p:spPr>
          <a:xfrm>
            <a:off x="1014487" y="365125"/>
            <a:ext cx="10572088" cy="1325563"/>
          </a:xfrm>
        </p:spPr>
        <p:txBody>
          <a:bodyPr>
            <a:normAutofit/>
          </a:bodyPr>
          <a:lstStyle/>
          <a:p>
            <a:r>
              <a:rPr lang="cs-CZ" sz="3600" dirty="0"/>
              <a:t>Studenti UTB na zahraniční mobilitě v AR 2019/2020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9" y="721905"/>
            <a:ext cx="637499" cy="61200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082350" y="1572658"/>
            <a:ext cx="1085472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80808"/>
                </a:solidFill>
              </a:rPr>
              <a:t>Opatření vyplývající z šetření:</a:t>
            </a:r>
          </a:p>
          <a:p>
            <a:endParaRPr lang="cs-CZ" sz="2000" b="1" dirty="0">
              <a:solidFill>
                <a:srgbClr val="080808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80808"/>
                </a:solidFill>
              </a:rPr>
              <a:t>Pomoci studentům při administraci výjezdu (sestavování </a:t>
            </a:r>
            <a:r>
              <a:rPr lang="cs-CZ" sz="1800" dirty="0" err="1">
                <a:solidFill>
                  <a:srgbClr val="080808"/>
                </a:solidFill>
              </a:rPr>
              <a:t>Learning</a:t>
            </a:r>
            <a:r>
              <a:rPr lang="cs-CZ" sz="1800" dirty="0">
                <a:solidFill>
                  <a:srgbClr val="080808"/>
                </a:solidFill>
              </a:rPr>
              <a:t> </a:t>
            </a:r>
            <a:r>
              <a:rPr lang="cs-CZ" sz="1800" dirty="0" err="1">
                <a:solidFill>
                  <a:srgbClr val="080808"/>
                </a:solidFill>
              </a:rPr>
              <a:t>Agreementu</a:t>
            </a:r>
            <a:r>
              <a:rPr lang="cs-CZ" sz="1800" dirty="0">
                <a:solidFill>
                  <a:srgbClr val="080808"/>
                </a:solidFill>
              </a:rPr>
              <a:t>, atp.)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80808"/>
                </a:solidFill>
              </a:rPr>
              <a:t>Realizovat opatření týkající se uznávání zahraničních předmětů na UTB </a:t>
            </a:r>
          </a:p>
          <a:p>
            <a:r>
              <a:rPr lang="cs-CZ" sz="1800" dirty="0">
                <a:solidFill>
                  <a:srgbClr val="080808"/>
                </a:solidFill>
              </a:rPr>
              <a:t>      (viz SR/8/2020 Mobility studentů)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80808"/>
                </a:solidFill>
              </a:rPr>
              <a:t>Zorganizovat setkání mezi studenty, kteří již mobilitu absolvovali a těmi, </a:t>
            </a:r>
          </a:p>
          <a:p>
            <a:r>
              <a:rPr lang="cs-CZ" sz="1800" dirty="0">
                <a:solidFill>
                  <a:srgbClr val="080808"/>
                </a:solidFill>
              </a:rPr>
              <a:t>       kteří se na ni chystají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80808"/>
                </a:solidFill>
              </a:rPr>
              <a:t>Zorganizovat setkání mezi zahraničními studenty a studenty UTB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80808"/>
                </a:solidFill>
              </a:rPr>
              <a:t>Zorganizovat interkulturní a jiné workshop/y a podporovat účast na jazykových kurzech</a:t>
            </a:r>
          </a:p>
          <a:p>
            <a:endParaRPr lang="cs-CZ" sz="1800" dirty="0">
              <a:solidFill>
                <a:srgbClr val="080808"/>
              </a:solidFill>
            </a:endParaRPr>
          </a:p>
          <a:p>
            <a:r>
              <a:rPr lang="cs-CZ" sz="2000" b="1" dirty="0">
                <a:solidFill>
                  <a:srgbClr val="080808"/>
                </a:solidFill>
              </a:rPr>
              <a:t>7/2020 – nová marketingová kampaň na podporu výjezdů do zahraničí </a:t>
            </a:r>
          </a:p>
          <a:p>
            <a:r>
              <a:rPr lang="cs-CZ" sz="2000" dirty="0">
                <a:solidFill>
                  <a:srgbClr val="080808"/>
                </a:solidFill>
              </a:rPr>
              <a:t>(bannery, letáky, web, sociální sítě, …)</a:t>
            </a:r>
            <a:endParaRPr lang="cs-CZ" sz="2000" b="1" dirty="0">
              <a:solidFill>
                <a:srgbClr val="080808"/>
              </a:solidFill>
            </a:endParaRPr>
          </a:p>
          <a:p>
            <a:endParaRPr lang="cs-CZ" sz="2000" b="1" dirty="0">
              <a:solidFill>
                <a:srgbClr val="080808"/>
              </a:solidFill>
            </a:endParaRPr>
          </a:p>
          <a:p>
            <a:r>
              <a:rPr lang="cs-CZ" sz="2000" b="1" dirty="0">
                <a:solidFill>
                  <a:srgbClr val="080808"/>
                </a:solidFill>
              </a:rPr>
              <a:t>9-10/2020 – plánované akce na UTB na podporu výjezdů do zahraničí</a:t>
            </a:r>
          </a:p>
          <a:p>
            <a:r>
              <a:rPr lang="cs-CZ" sz="2000" dirty="0">
                <a:solidFill>
                  <a:srgbClr val="080808"/>
                </a:solidFill>
              </a:rPr>
              <a:t>(International </a:t>
            </a:r>
            <a:r>
              <a:rPr lang="cs-CZ" sz="2000" dirty="0" err="1">
                <a:solidFill>
                  <a:srgbClr val="080808"/>
                </a:solidFill>
              </a:rPr>
              <a:t>Day</a:t>
            </a:r>
            <a:r>
              <a:rPr lang="cs-CZ" sz="2000" dirty="0">
                <a:solidFill>
                  <a:srgbClr val="080808"/>
                </a:solidFill>
              </a:rPr>
              <a:t>, Erasmus </a:t>
            </a:r>
            <a:r>
              <a:rPr lang="cs-CZ" sz="2000" dirty="0" err="1">
                <a:solidFill>
                  <a:srgbClr val="080808"/>
                </a:solidFill>
              </a:rPr>
              <a:t>Days</a:t>
            </a:r>
            <a:r>
              <a:rPr lang="cs-CZ" sz="2000" dirty="0">
                <a:solidFill>
                  <a:srgbClr val="080808"/>
                </a:solidFill>
              </a:rPr>
              <a:t>,…)</a:t>
            </a:r>
          </a:p>
        </p:txBody>
      </p:sp>
      <p:sp>
        <p:nvSpPr>
          <p:cNvPr id="8" name="Obdélník 7"/>
          <p:cNvSpPr/>
          <p:nvPr/>
        </p:nvSpPr>
        <p:spPr>
          <a:xfrm>
            <a:off x="1082351" y="1572658"/>
            <a:ext cx="104390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dirty="0">
              <a:solidFill>
                <a:srgbClr val="080808"/>
              </a:solidFill>
            </a:endParaRPr>
          </a:p>
          <a:p>
            <a:endParaRPr lang="cs-CZ" sz="2000" dirty="0">
              <a:solidFill>
                <a:srgbClr val="080808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7410" y="1483534"/>
            <a:ext cx="2494030" cy="4988059"/>
          </a:xfrm>
          <a:prstGeom prst="rect">
            <a:avLst/>
          </a:prstGeom>
          <a:ln>
            <a:solidFill>
              <a:srgbClr val="080808"/>
            </a:solidFill>
          </a:ln>
        </p:spPr>
      </p:pic>
    </p:spTree>
    <p:extLst>
      <p:ext uri="{BB962C8B-B14F-4D97-AF65-F5344CB8AC3E}">
        <p14:creationId xmlns:p14="http://schemas.microsoft.com/office/powerpoint/2010/main" val="66508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2_Motiv Office">
  <a:themeElements>
    <a:clrScheme name="Vlastní 1">
      <a:dk1>
        <a:srgbClr val="46505A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7800"/>
      </a:hlink>
      <a:folHlink>
        <a:srgbClr val="E65014"/>
      </a:folHlink>
    </a:clrScheme>
    <a:fontScheme name="UTB prezentac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C88A604B21D3940B48EA65A387AC9B4" ma:contentTypeVersion="10" ma:contentTypeDescription="Vytvoří nový dokument" ma:contentTypeScope="" ma:versionID="d68a9c98706dbb53f491accd3ee058d3">
  <xsd:schema xmlns:xsd="http://www.w3.org/2001/XMLSchema" xmlns:xs="http://www.w3.org/2001/XMLSchema" xmlns:p="http://schemas.microsoft.com/office/2006/metadata/properties" xmlns:ns3="c8baf724-25f9-477d-9891-ff2832228ff1" targetNamespace="http://schemas.microsoft.com/office/2006/metadata/properties" ma:root="true" ma:fieldsID="a9bc9a7f700d052689cfded4bf1a96b8" ns3:_="">
    <xsd:import namespace="c8baf724-25f9-477d-9891-ff2832228ff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baf724-25f9-477d-9891-ff2832228f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25F1FB-AE11-4DDE-8B01-5AE4A31A288C}">
  <ds:schemaRefs>
    <ds:schemaRef ds:uri="c8baf724-25f9-477d-9891-ff2832228ff1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66870FD0-B935-4545-B8A2-F94EE5E421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baf724-25f9-477d-9891-ff2832228f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F0D72B-75B8-490F-BEE2-43ED2A8D04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7410</TotalTime>
  <Words>1311</Words>
  <Application>Microsoft Office PowerPoint</Application>
  <PresentationFormat>Širokoúhlá obrazovka</PresentationFormat>
  <Paragraphs>250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Arial Narrow</vt:lpstr>
      <vt:lpstr>Calibri</vt:lpstr>
      <vt:lpstr>12_Motiv Office</vt:lpstr>
      <vt:lpstr>  Výsledky dotazníkových šetření mezi:  a) studenty UTB na zahraniční mobilitě v AR 2019/2020  b) zahraničními studenty na UTB v AR 2019/20  </vt:lpstr>
      <vt:lpstr>  STUDENTI UTB NA ZAHRANIČNÍ MOBILITĚ  V AKADEMICKÉM ROCE 2019/2020 </vt:lpstr>
      <vt:lpstr>Studenti UTB na zahraniční mobilitě v AR 2019/2020</vt:lpstr>
      <vt:lpstr>Studenti UTB na zahraniční mobilitě v AR 2019/2020</vt:lpstr>
      <vt:lpstr>Studenti UTB na zahraniční mobilitě v AR 2019/2020</vt:lpstr>
      <vt:lpstr>Studenti UTB na zahraniční mobilitě v AR 2019/2020</vt:lpstr>
      <vt:lpstr>Studenti UTB na zahraniční mobilitě v AR 2019/2020</vt:lpstr>
      <vt:lpstr>Studenti UTB na zahraniční mobilitě v AR 2019/2020</vt:lpstr>
      <vt:lpstr>Studenti UTB na zahraniční mobilitě v AR 2019/2020</vt:lpstr>
      <vt:lpstr>Prezentace aplikace PowerPoint</vt:lpstr>
      <vt:lpstr>  ZAHRANIČNÍ STUDENTI (EXCHANGE, DEGREE) NA UTB  V AKADEMICKÉM ROCE 2019/2020 </vt:lpstr>
      <vt:lpstr>Zahraniční studenti na UTB v AR 2019/2020</vt:lpstr>
      <vt:lpstr>Zahraniční studenti na UTB v AR 2019/2020</vt:lpstr>
      <vt:lpstr>Zahraniční studenti na UTB v AR 2019/2020</vt:lpstr>
      <vt:lpstr>Zahraniční studenti na UTB v AR 2019/2020</vt:lpstr>
      <vt:lpstr>Zahraniční studenti na UTB v AR 2019/2020</vt:lpstr>
      <vt:lpstr>Zahraniční studenti na UTB v AR 2019/2020</vt:lpstr>
      <vt:lpstr>Zahraniční studenti na UTB v AR 2019/2020</vt:lpstr>
      <vt:lpstr>Zahraniční studenti na UTB v AR 2019/2020</vt:lpstr>
      <vt:lpstr>Zahraniční studenti na UTB v AR 2019/2020</vt:lpstr>
      <vt:lpstr>Zahraniční studenti na UTB v AR 2019/2020</vt:lpstr>
      <vt:lpstr>Zahraniční studenti na UTB v AR 2019/2020</vt:lpstr>
      <vt:lpstr>Zahraniční studenti na UTB v AR 2019/2020</vt:lpstr>
      <vt:lpstr>Zahraniční studenti na UTB v AR 2019/2020</vt:lpstr>
      <vt:lpstr>Zahraniční studenti na UTB v AR 2019/2020</vt:lpstr>
      <vt:lpstr>Zahraniční studenti na UTB v AR 2019/2020</vt:lpstr>
    </vt:vector>
  </TitlesOfParts>
  <Company>UTB Zlín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UNIVERZITA TOMÁŠE BATI VE ZLÍNĚ</dc:title>
  <dc:creator>Světlana Hrabinová</dc:creator>
  <cp:lastModifiedBy>Michaela Blahová</cp:lastModifiedBy>
  <cp:revision>452</cp:revision>
  <cp:lastPrinted>2020-02-06T14:12:26Z</cp:lastPrinted>
  <dcterms:created xsi:type="dcterms:W3CDTF">2019-02-07T16:33:11Z</dcterms:created>
  <dcterms:modified xsi:type="dcterms:W3CDTF">2020-07-01T08:06:16Z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0x0101007C88A604B21D3940B48EA65A387AC9B4</vt:lpwstr>
  </property>
</Properties>
</file>