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256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3282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056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003282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256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3282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056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00328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056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0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3282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8560" cy="31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003282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003282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003282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003282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003282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456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003282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6560" cy="263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20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003282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20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003282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20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0560" cy="5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592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003282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20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003282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6400" cy="134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840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0600" cy="5678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656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3282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056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00328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056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2019-09-10T16:07:49Z</dcterms:modified>
  <cp:revision>52</cp:revision>
  <dc:subject/>
  <dc:title/>
</cp:coreProperties>
</file>