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b2837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b283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9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4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92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b2837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b2837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b2837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b2837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eb2837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9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920" cy="26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56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b2837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5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92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28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eb2837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76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76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960" cy="567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eb2837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b283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9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2019-09-10T16:05:44Z</dcterms:modified>
  <cp:revision>42</cp:revision>
  <dc:subject/>
  <dc:title/>
</cp:coreProperties>
</file>